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2"/>
  </p:notesMasterIdLst>
  <p:handoutMasterIdLst>
    <p:handoutMasterId r:id="rId33"/>
  </p:handoutMasterIdLst>
  <p:sldIdLst>
    <p:sldId id="256" r:id="rId2"/>
    <p:sldId id="392" r:id="rId3"/>
    <p:sldId id="439" r:id="rId4"/>
    <p:sldId id="287" r:id="rId5"/>
    <p:sldId id="391" r:id="rId6"/>
    <p:sldId id="379" r:id="rId7"/>
    <p:sldId id="380" r:id="rId8"/>
    <p:sldId id="400" r:id="rId9"/>
    <p:sldId id="401" r:id="rId10"/>
    <p:sldId id="402" r:id="rId11"/>
    <p:sldId id="403" r:id="rId12"/>
    <p:sldId id="393" r:id="rId13"/>
    <p:sldId id="405" r:id="rId14"/>
    <p:sldId id="452" r:id="rId15"/>
    <p:sldId id="451" r:id="rId16"/>
    <p:sldId id="443" r:id="rId17"/>
    <p:sldId id="394" r:id="rId18"/>
    <p:sldId id="444" r:id="rId19"/>
    <p:sldId id="447" r:id="rId20"/>
    <p:sldId id="450" r:id="rId21"/>
    <p:sldId id="449" r:id="rId22"/>
    <p:sldId id="404" r:id="rId23"/>
    <p:sldId id="453" r:id="rId24"/>
    <p:sldId id="440" r:id="rId25"/>
    <p:sldId id="454" r:id="rId26"/>
    <p:sldId id="455" r:id="rId27"/>
    <p:sldId id="424" r:id="rId28"/>
    <p:sldId id="456" r:id="rId29"/>
    <p:sldId id="457" r:id="rId30"/>
    <p:sldId id="434" r:id="rId31"/>
  </p:sldIdLst>
  <p:sldSz cx="9906000" cy="6858000" type="A4"/>
  <p:notesSz cx="6792913" cy="992505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7CE84F3-28C3-443E-9E96-99CF82512B78}" styleName="어두운 스타일 1 - 강조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어두운 스타일 1 - 강조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38" autoAdjust="0"/>
    <p:restoredTop sz="94660"/>
  </p:normalViewPr>
  <p:slideViewPr>
    <p:cSldViewPr snapToGrid="0">
      <p:cViewPr>
        <p:scale>
          <a:sx n="60" d="100"/>
          <a:sy n="60" d="100"/>
        </p:scale>
        <p:origin x="-1304" y="-228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296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3A7A87-8FFC-408F-953D-9E58C9BE623D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4F96456B-1468-40DF-A320-D1CCA036136E}">
      <dgm:prSet/>
      <dgm:spPr/>
      <dgm:t>
        <a:bodyPr/>
        <a:lstStyle/>
        <a:p>
          <a:pPr rtl="0" latinLnBrk="1"/>
          <a:r>
            <a:rPr lang="ko-KR" b="1" dirty="0" smtClean="0">
              <a:latin typeface="HY헤드라인M" panose="02030600000101010101" pitchFamily="18" charset="-127"/>
              <a:ea typeface="HY헤드라인M" panose="02030600000101010101" pitchFamily="18" charset="-127"/>
            </a:rPr>
            <a:t>연구윤리</a:t>
          </a:r>
          <a:r>
            <a:rPr lang="ko-KR" altLang="en-US" b="1" dirty="0" smtClean="0">
              <a:latin typeface="HY헤드라인M" panose="02030600000101010101" pitchFamily="18" charset="-127"/>
              <a:ea typeface="HY헤드라인M" panose="02030600000101010101" pitchFamily="18" charset="-127"/>
            </a:rPr>
            <a:t>교육의 배경</a:t>
          </a:r>
          <a:endParaRPr lang="ko-KR" dirty="0">
            <a:latin typeface="HY헤드라인M" panose="02030600000101010101" pitchFamily="18" charset="-127"/>
            <a:ea typeface="HY헤드라인M" panose="02030600000101010101" pitchFamily="18" charset="-127"/>
          </a:endParaRPr>
        </a:p>
      </dgm:t>
    </dgm:pt>
    <dgm:pt modelId="{9E60C813-1525-4326-AEB6-B318BFFFDA8C}" type="parTrans" cxnId="{DB2DFA3E-85B9-44F8-B211-BF93199F5145}">
      <dgm:prSet/>
      <dgm:spPr/>
      <dgm:t>
        <a:bodyPr/>
        <a:lstStyle/>
        <a:p>
          <a:pPr latinLnBrk="1"/>
          <a:endParaRPr lang="ko-KR" altLang="en-US"/>
        </a:p>
      </dgm:t>
    </dgm:pt>
    <dgm:pt modelId="{AD7482C3-BFF6-4429-A56C-5C01EB14D4B5}" type="sibTrans" cxnId="{DB2DFA3E-85B9-44F8-B211-BF93199F5145}">
      <dgm:prSet/>
      <dgm:spPr/>
      <dgm:t>
        <a:bodyPr/>
        <a:lstStyle/>
        <a:p>
          <a:pPr latinLnBrk="1"/>
          <a:endParaRPr lang="ko-KR" altLang="en-US"/>
        </a:p>
      </dgm:t>
    </dgm:pt>
    <dgm:pt modelId="{1A1F5CBB-6952-49A5-9466-1B5ED9B48BC8}">
      <dgm:prSet/>
      <dgm:spPr/>
      <dgm:t>
        <a:bodyPr/>
        <a:lstStyle/>
        <a:p>
          <a:pPr rtl="0" latinLnBrk="1"/>
          <a:r>
            <a:rPr lang="ko-KR" altLang="en-US" b="1" dirty="0" smtClean="0">
              <a:latin typeface="HY헤드라인M" panose="02030600000101010101" pitchFamily="18" charset="-127"/>
              <a:ea typeface="HY헤드라인M" panose="02030600000101010101" pitchFamily="18" charset="-127"/>
            </a:rPr>
            <a:t>표절의 개념</a:t>
          </a:r>
          <a:endParaRPr lang="ko-KR" b="1" dirty="0">
            <a:latin typeface="HY헤드라인M" panose="02030600000101010101" pitchFamily="18" charset="-127"/>
            <a:ea typeface="HY헤드라인M" panose="02030600000101010101" pitchFamily="18" charset="-127"/>
          </a:endParaRPr>
        </a:p>
      </dgm:t>
    </dgm:pt>
    <dgm:pt modelId="{4A8A2170-E441-4D83-ACEB-04D886D0B1B4}" type="parTrans" cxnId="{C24A1EAD-B0F3-4380-B826-5DF330064465}">
      <dgm:prSet/>
      <dgm:spPr/>
      <dgm:t>
        <a:bodyPr/>
        <a:lstStyle/>
        <a:p>
          <a:pPr latinLnBrk="1"/>
          <a:endParaRPr lang="ko-KR" altLang="en-US"/>
        </a:p>
      </dgm:t>
    </dgm:pt>
    <dgm:pt modelId="{B9038130-18C7-4346-9C5E-9FB0F053027B}" type="sibTrans" cxnId="{C24A1EAD-B0F3-4380-B826-5DF330064465}">
      <dgm:prSet/>
      <dgm:spPr/>
      <dgm:t>
        <a:bodyPr/>
        <a:lstStyle/>
        <a:p>
          <a:pPr latinLnBrk="1"/>
          <a:endParaRPr lang="ko-KR" altLang="en-US"/>
        </a:p>
      </dgm:t>
    </dgm:pt>
    <dgm:pt modelId="{90760D71-F568-4129-B138-AFC594E692B0}">
      <dgm:prSet/>
      <dgm:spPr/>
      <dgm:t>
        <a:bodyPr/>
        <a:lstStyle/>
        <a:p>
          <a:pPr rtl="0" latinLnBrk="1"/>
          <a:r>
            <a:rPr lang="ko-KR" altLang="en-US" b="1" dirty="0" smtClean="0">
              <a:latin typeface="HY견고딕" panose="02030600000101010101" pitchFamily="18" charset="-127"/>
              <a:ea typeface="HY견고딕" panose="02030600000101010101" pitchFamily="18" charset="-127"/>
            </a:rPr>
            <a:t>연구윤리의 중요성</a:t>
          </a:r>
          <a:endParaRPr lang="ko-KR" b="1" dirty="0">
            <a:latin typeface="HY견고딕" panose="02030600000101010101" pitchFamily="18" charset="-127"/>
            <a:ea typeface="HY견고딕" panose="02030600000101010101" pitchFamily="18" charset="-127"/>
          </a:endParaRPr>
        </a:p>
      </dgm:t>
    </dgm:pt>
    <dgm:pt modelId="{D481C3EA-99CE-4A93-9FA7-98F2CE9E9FC8}" type="parTrans" cxnId="{408204BC-123D-4191-95E8-47742DBCE8E5}">
      <dgm:prSet/>
      <dgm:spPr/>
      <dgm:t>
        <a:bodyPr/>
        <a:lstStyle/>
        <a:p>
          <a:pPr latinLnBrk="1"/>
          <a:endParaRPr lang="ko-KR" altLang="en-US"/>
        </a:p>
      </dgm:t>
    </dgm:pt>
    <dgm:pt modelId="{47C92204-BDE4-4D5B-8136-3E73D991C756}" type="sibTrans" cxnId="{408204BC-123D-4191-95E8-47742DBCE8E5}">
      <dgm:prSet/>
      <dgm:spPr/>
      <dgm:t>
        <a:bodyPr/>
        <a:lstStyle/>
        <a:p>
          <a:pPr latinLnBrk="1"/>
          <a:endParaRPr lang="ko-KR" altLang="en-US"/>
        </a:p>
      </dgm:t>
    </dgm:pt>
    <dgm:pt modelId="{69E7D9D5-7247-4991-8245-CD57DB525BCD}">
      <dgm:prSet/>
      <dgm:spPr/>
      <dgm:t>
        <a:bodyPr/>
        <a:lstStyle/>
        <a:p>
          <a:pPr rtl="0" latinLnBrk="1"/>
          <a:r>
            <a:rPr lang="ko-KR" altLang="en-US" b="1" dirty="0" smtClean="0">
              <a:latin typeface="HY헤드라인M" panose="02030600000101010101" pitchFamily="18" charset="-127"/>
              <a:ea typeface="HY헤드라인M" panose="02030600000101010101" pitchFamily="18" charset="-127"/>
            </a:rPr>
            <a:t>사례분석</a:t>
          </a:r>
          <a:endParaRPr lang="ko-KR" b="1" dirty="0">
            <a:latin typeface="HY헤드라인M" panose="02030600000101010101" pitchFamily="18" charset="-127"/>
            <a:ea typeface="HY헤드라인M" panose="02030600000101010101" pitchFamily="18" charset="-127"/>
          </a:endParaRPr>
        </a:p>
      </dgm:t>
    </dgm:pt>
    <dgm:pt modelId="{2D00DD35-9EAA-45EE-9E3A-3DDC027C5E84}" type="parTrans" cxnId="{7C5DF3A7-3309-4838-A6CF-17153767FFF8}">
      <dgm:prSet/>
      <dgm:spPr/>
      <dgm:t>
        <a:bodyPr/>
        <a:lstStyle/>
        <a:p>
          <a:pPr latinLnBrk="1"/>
          <a:endParaRPr lang="ko-KR" altLang="en-US"/>
        </a:p>
      </dgm:t>
    </dgm:pt>
    <dgm:pt modelId="{0BDB25D9-7BD2-4916-BA1C-00C00C137CE5}" type="sibTrans" cxnId="{7C5DF3A7-3309-4838-A6CF-17153767FFF8}">
      <dgm:prSet/>
      <dgm:spPr/>
      <dgm:t>
        <a:bodyPr/>
        <a:lstStyle/>
        <a:p>
          <a:pPr latinLnBrk="1"/>
          <a:endParaRPr lang="ko-KR" altLang="en-US"/>
        </a:p>
      </dgm:t>
    </dgm:pt>
    <dgm:pt modelId="{575AF6EC-8B10-4B1A-96A8-45FA90601ECB}" type="pres">
      <dgm:prSet presAssocID="{023A7A87-8FFC-408F-953D-9E58C9BE623D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7320D63-935B-4306-8C21-37B5C4CF959A}" type="pres">
      <dgm:prSet presAssocID="{4F96456B-1468-40DF-A320-D1CCA036136E}" presName="composite" presStyleCnt="0"/>
      <dgm:spPr/>
    </dgm:pt>
    <dgm:pt modelId="{BFFA31A8-6AB6-4C40-A1B9-4B5E965B3284}" type="pres">
      <dgm:prSet presAssocID="{4F96456B-1468-40DF-A320-D1CCA036136E}" presName="imgShp" presStyleLbl="fgImgPlace1" presStyleIdx="0" presStyleCnt="4"/>
      <dgm:spPr/>
    </dgm:pt>
    <dgm:pt modelId="{5EF664CD-559D-41C1-A6D7-B85753AF2B9F}" type="pres">
      <dgm:prSet presAssocID="{4F96456B-1468-40DF-A320-D1CCA036136E}" presName="txShp" presStyleLbl="node1" presStyleIdx="0" presStyleCnt="4" custScaleX="115829" custLinFactNeighborX="2120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D45E660-AFB2-4D03-9C0D-DCFE1D98F1B4}" type="pres">
      <dgm:prSet presAssocID="{AD7482C3-BFF6-4429-A56C-5C01EB14D4B5}" presName="spacing" presStyleCnt="0"/>
      <dgm:spPr/>
    </dgm:pt>
    <dgm:pt modelId="{22CA0BEC-6B11-4FB3-8ECE-53C0D16F83AE}" type="pres">
      <dgm:prSet presAssocID="{1A1F5CBB-6952-49A5-9466-1B5ED9B48BC8}" presName="composite" presStyleCnt="0"/>
      <dgm:spPr/>
    </dgm:pt>
    <dgm:pt modelId="{9DBB54B8-ED4C-4EB2-94F6-ADD3A98C1BAE}" type="pres">
      <dgm:prSet presAssocID="{1A1F5CBB-6952-49A5-9466-1B5ED9B48BC8}" presName="imgShp" presStyleLbl="fgImgPlace1" presStyleIdx="1" presStyleCnt="4"/>
      <dgm:spPr/>
    </dgm:pt>
    <dgm:pt modelId="{74337AB7-C021-49C3-854B-51A19BFA1420}" type="pres">
      <dgm:prSet presAssocID="{1A1F5CBB-6952-49A5-9466-1B5ED9B48BC8}" presName="txShp" presStyleLbl="node1" presStyleIdx="1" presStyleCnt="4" custScaleX="112416" custLinFactNeighborX="2120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CA5BCDE4-A28B-4916-B6F3-74F7BEF8DF60}" type="pres">
      <dgm:prSet presAssocID="{B9038130-18C7-4346-9C5E-9FB0F053027B}" presName="spacing" presStyleCnt="0"/>
      <dgm:spPr/>
    </dgm:pt>
    <dgm:pt modelId="{8DC8A323-7578-45E9-B3A0-AB6DC9634B14}" type="pres">
      <dgm:prSet presAssocID="{90760D71-F568-4129-B138-AFC594E692B0}" presName="composite" presStyleCnt="0"/>
      <dgm:spPr/>
    </dgm:pt>
    <dgm:pt modelId="{47A45D5B-3962-4828-8B11-A1EA93739611}" type="pres">
      <dgm:prSet presAssocID="{90760D71-F568-4129-B138-AFC594E692B0}" presName="imgShp" presStyleLbl="fgImgPlace1" presStyleIdx="2" presStyleCnt="4"/>
      <dgm:spPr/>
    </dgm:pt>
    <dgm:pt modelId="{7D117856-4676-4534-9088-8C52E9A73671}" type="pres">
      <dgm:prSet presAssocID="{90760D71-F568-4129-B138-AFC594E692B0}" presName="txShp" presStyleLbl="node1" presStyleIdx="2" presStyleCnt="4" custScaleX="110709" custLinFactNeighborX="2120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9711C12-6D9B-4104-B2BE-ABC5B3D3FA81}" type="pres">
      <dgm:prSet presAssocID="{47C92204-BDE4-4D5B-8136-3E73D991C756}" presName="spacing" presStyleCnt="0"/>
      <dgm:spPr/>
    </dgm:pt>
    <dgm:pt modelId="{E0ED51F9-D41A-4195-80DF-4B8128EBB1C8}" type="pres">
      <dgm:prSet presAssocID="{69E7D9D5-7247-4991-8245-CD57DB525BCD}" presName="composite" presStyleCnt="0"/>
      <dgm:spPr/>
    </dgm:pt>
    <dgm:pt modelId="{3B611737-A85F-48B9-A732-43FBE1EDCA62}" type="pres">
      <dgm:prSet presAssocID="{69E7D9D5-7247-4991-8245-CD57DB525BCD}" presName="imgShp" presStyleLbl="fgImgPlace1" presStyleIdx="3" presStyleCnt="4"/>
      <dgm:spPr/>
    </dgm:pt>
    <dgm:pt modelId="{DC0BE1BB-8D3C-45CE-90D4-339876C27CBF}" type="pres">
      <dgm:prSet presAssocID="{69E7D9D5-7247-4991-8245-CD57DB525BCD}" presName="txShp" presStyleLbl="node1" presStyleIdx="3" presStyleCnt="4" custScaleX="110518" custLinFactNeighborX="2120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D26BA8FF-611D-4BAA-8CD9-65AABE4C77EA}" type="presOf" srcId="{4F96456B-1468-40DF-A320-D1CCA036136E}" destId="{5EF664CD-559D-41C1-A6D7-B85753AF2B9F}" srcOrd="0" destOrd="0" presId="urn:microsoft.com/office/officeart/2005/8/layout/vList3"/>
    <dgm:cxn modelId="{7C5DF3A7-3309-4838-A6CF-17153767FFF8}" srcId="{023A7A87-8FFC-408F-953D-9E58C9BE623D}" destId="{69E7D9D5-7247-4991-8245-CD57DB525BCD}" srcOrd="3" destOrd="0" parTransId="{2D00DD35-9EAA-45EE-9E3A-3DDC027C5E84}" sibTransId="{0BDB25D9-7BD2-4916-BA1C-00C00C137CE5}"/>
    <dgm:cxn modelId="{DB2DFA3E-85B9-44F8-B211-BF93199F5145}" srcId="{023A7A87-8FFC-408F-953D-9E58C9BE623D}" destId="{4F96456B-1468-40DF-A320-D1CCA036136E}" srcOrd="0" destOrd="0" parTransId="{9E60C813-1525-4326-AEB6-B318BFFFDA8C}" sibTransId="{AD7482C3-BFF6-4429-A56C-5C01EB14D4B5}"/>
    <dgm:cxn modelId="{86976D8B-CFED-4600-BF77-80D05346FF6A}" type="presOf" srcId="{90760D71-F568-4129-B138-AFC594E692B0}" destId="{7D117856-4676-4534-9088-8C52E9A73671}" srcOrd="0" destOrd="0" presId="urn:microsoft.com/office/officeart/2005/8/layout/vList3"/>
    <dgm:cxn modelId="{408204BC-123D-4191-95E8-47742DBCE8E5}" srcId="{023A7A87-8FFC-408F-953D-9E58C9BE623D}" destId="{90760D71-F568-4129-B138-AFC594E692B0}" srcOrd="2" destOrd="0" parTransId="{D481C3EA-99CE-4A93-9FA7-98F2CE9E9FC8}" sibTransId="{47C92204-BDE4-4D5B-8136-3E73D991C756}"/>
    <dgm:cxn modelId="{C24A1EAD-B0F3-4380-B826-5DF330064465}" srcId="{023A7A87-8FFC-408F-953D-9E58C9BE623D}" destId="{1A1F5CBB-6952-49A5-9466-1B5ED9B48BC8}" srcOrd="1" destOrd="0" parTransId="{4A8A2170-E441-4D83-ACEB-04D886D0B1B4}" sibTransId="{B9038130-18C7-4346-9C5E-9FB0F053027B}"/>
    <dgm:cxn modelId="{5C9726E5-82F1-4DB7-AD27-CC5FCDCA6801}" type="presOf" srcId="{023A7A87-8FFC-408F-953D-9E58C9BE623D}" destId="{575AF6EC-8B10-4B1A-96A8-45FA90601ECB}" srcOrd="0" destOrd="0" presId="urn:microsoft.com/office/officeart/2005/8/layout/vList3"/>
    <dgm:cxn modelId="{7E828F78-1532-415B-B019-F46CA48D4135}" type="presOf" srcId="{1A1F5CBB-6952-49A5-9466-1B5ED9B48BC8}" destId="{74337AB7-C021-49C3-854B-51A19BFA1420}" srcOrd="0" destOrd="0" presId="urn:microsoft.com/office/officeart/2005/8/layout/vList3"/>
    <dgm:cxn modelId="{1594C9BC-7E5C-4DE1-9387-C930C12A8A73}" type="presOf" srcId="{69E7D9D5-7247-4991-8245-CD57DB525BCD}" destId="{DC0BE1BB-8D3C-45CE-90D4-339876C27CBF}" srcOrd="0" destOrd="0" presId="urn:microsoft.com/office/officeart/2005/8/layout/vList3"/>
    <dgm:cxn modelId="{11C3BC81-8D75-4FD9-BD99-FD73C8C904F6}" type="presParOf" srcId="{575AF6EC-8B10-4B1A-96A8-45FA90601ECB}" destId="{27320D63-935B-4306-8C21-37B5C4CF959A}" srcOrd="0" destOrd="0" presId="urn:microsoft.com/office/officeart/2005/8/layout/vList3"/>
    <dgm:cxn modelId="{59B98283-7604-4147-95BC-097CE0083788}" type="presParOf" srcId="{27320D63-935B-4306-8C21-37B5C4CF959A}" destId="{BFFA31A8-6AB6-4C40-A1B9-4B5E965B3284}" srcOrd="0" destOrd="0" presId="urn:microsoft.com/office/officeart/2005/8/layout/vList3"/>
    <dgm:cxn modelId="{95F43A04-E2C4-4571-9D81-20ED2D0A3E83}" type="presParOf" srcId="{27320D63-935B-4306-8C21-37B5C4CF959A}" destId="{5EF664CD-559D-41C1-A6D7-B85753AF2B9F}" srcOrd="1" destOrd="0" presId="urn:microsoft.com/office/officeart/2005/8/layout/vList3"/>
    <dgm:cxn modelId="{1F43EBD1-9D29-4369-AEDA-074C038DC9D9}" type="presParOf" srcId="{575AF6EC-8B10-4B1A-96A8-45FA90601ECB}" destId="{6D45E660-AFB2-4D03-9C0D-DCFE1D98F1B4}" srcOrd="1" destOrd="0" presId="urn:microsoft.com/office/officeart/2005/8/layout/vList3"/>
    <dgm:cxn modelId="{8F0A8E22-153D-4364-969B-0FF33CC8D09A}" type="presParOf" srcId="{575AF6EC-8B10-4B1A-96A8-45FA90601ECB}" destId="{22CA0BEC-6B11-4FB3-8ECE-53C0D16F83AE}" srcOrd="2" destOrd="0" presId="urn:microsoft.com/office/officeart/2005/8/layout/vList3"/>
    <dgm:cxn modelId="{4B1B0C06-40E7-4BCC-B173-E2FF168F648C}" type="presParOf" srcId="{22CA0BEC-6B11-4FB3-8ECE-53C0D16F83AE}" destId="{9DBB54B8-ED4C-4EB2-94F6-ADD3A98C1BAE}" srcOrd="0" destOrd="0" presId="urn:microsoft.com/office/officeart/2005/8/layout/vList3"/>
    <dgm:cxn modelId="{3BDDBA02-EAE0-485C-90A3-49E87821F961}" type="presParOf" srcId="{22CA0BEC-6B11-4FB3-8ECE-53C0D16F83AE}" destId="{74337AB7-C021-49C3-854B-51A19BFA1420}" srcOrd="1" destOrd="0" presId="urn:microsoft.com/office/officeart/2005/8/layout/vList3"/>
    <dgm:cxn modelId="{959D5200-91ED-4033-A22D-4033CB0ECE99}" type="presParOf" srcId="{575AF6EC-8B10-4B1A-96A8-45FA90601ECB}" destId="{CA5BCDE4-A28B-4916-B6F3-74F7BEF8DF60}" srcOrd="3" destOrd="0" presId="urn:microsoft.com/office/officeart/2005/8/layout/vList3"/>
    <dgm:cxn modelId="{3BBDCAD5-3295-430C-B6F3-1CB9386B896D}" type="presParOf" srcId="{575AF6EC-8B10-4B1A-96A8-45FA90601ECB}" destId="{8DC8A323-7578-45E9-B3A0-AB6DC9634B14}" srcOrd="4" destOrd="0" presId="urn:microsoft.com/office/officeart/2005/8/layout/vList3"/>
    <dgm:cxn modelId="{CCAC4951-2C88-4089-A9B5-8C2F0220AE56}" type="presParOf" srcId="{8DC8A323-7578-45E9-B3A0-AB6DC9634B14}" destId="{47A45D5B-3962-4828-8B11-A1EA93739611}" srcOrd="0" destOrd="0" presId="urn:microsoft.com/office/officeart/2005/8/layout/vList3"/>
    <dgm:cxn modelId="{39DC0F49-7935-4E2A-85B2-70BD47B65A65}" type="presParOf" srcId="{8DC8A323-7578-45E9-B3A0-AB6DC9634B14}" destId="{7D117856-4676-4534-9088-8C52E9A73671}" srcOrd="1" destOrd="0" presId="urn:microsoft.com/office/officeart/2005/8/layout/vList3"/>
    <dgm:cxn modelId="{327400A5-EC75-4FE0-8711-132E205B646D}" type="presParOf" srcId="{575AF6EC-8B10-4B1A-96A8-45FA90601ECB}" destId="{A9711C12-6D9B-4104-B2BE-ABC5B3D3FA81}" srcOrd="5" destOrd="0" presId="urn:microsoft.com/office/officeart/2005/8/layout/vList3"/>
    <dgm:cxn modelId="{6F7BF633-17BE-4ABD-AB71-8B07656CC102}" type="presParOf" srcId="{575AF6EC-8B10-4B1A-96A8-45FA90601ECB}" destId="{E0ED51F9-D41A-4195-80DF-4B8128EBB1C8}" srcOrd="6" destOrd="0" presId="urn:microsoft.com/office/officeart/2005/8/layout/vList3"/>
    <dgm:cxn modelId="{4F866A94-FCEC-44A8-ACE3-B4665E0C76F9}" type="presParOf" srcId="{E0ED51F9-D41A-4195-80DF-4B8128EBB1C8}" destId="{3B611737-A85F-48B9-A732-43FBE1EDCA62}" srcOrd="0" destOrd="0" presId="urn:microsoft.com/office/officeart/2005/8/layout/vList3"/>
    <dgm:cxn modelId="{A9212869-C195-43C5-B4E5-0063709358EB}" type="presParOf" srcId="{E0ED51F9-D41A-4195-80DF-4B8128EBB1C8}" destId="{DC0BE1BB-8D3C-45CE-90D4-339876C27CB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F664CD-559D-41C1-A6D7-B85753AF2B9F}">
      <dsp:nvSpPr>
        <dsp:cNvPr id="0" name=""/>
        <dsp:cNvSpPr/>
      </dsp:nvSpPr>
      <dsp:spPr>
        <a:xfrm rot="10800000">
          <a:off x="668948" y="1746"/>
          <a:ext cx="3448140" cy="83769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9401" tIns="83820" rIns="156464" bIns="83820" numCol="1" spcCol="1270" anchor="ctr" anchorCtr="0">
          <a:noAutofit/>
        </a:bodyPr>
        <a:lstStyle/>
        <a:p>
          <a:pPr lvl="0" algn="ctr" defTabSz="9779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sz="2200" b="1" kern="1200" dirty="0" smtClean="0">
              <a:latin typeface="HY헤드라인M" panose="02030600000101010101" pitchFamily="18" charset="-127"/>
              <a:ea typeface="HY헤드라인M" panose="02030600000101010101" pitchFamily="18" charset="-127"/>
            </a:rPr>
            <a:t>연구윤리</a:t>
          </a:r>
          <a:r>
            <a:rPr lang="ko-KR" altLang="en-US" sz="2200" b="1" kern="1200" dirty="0" smtClean="0">
              <a:latin typeface="HY헤드라인M" panose="02030600000101010101" pitchFamily="18" charset="-127"/>
              <a:ea typeface="HY헤드라인M" panose="02030600000101010101" pitchFamily="18" charset="-127"/>
            </a:rPr>
            <a:t>교육의 배경</a:t>
          </a:r>
          <a:endParaRPr lang="ko-KR" sz="2200" kern="1200" dirty="0">
            <a:latin typeface="HY헤드라인M" panose="02030600000101010101" pitchFamily="18" charset="-127"/>
            <a:ea typeface="HY헤드라인M" panose="02030600000101010101" pitchFamily="18" charset="-127"/>
          </a:endParaRPr>
        </a:p>
      </dsp:txBody>
      <dsp:txXfrm rot="10800000">
        <a:off x="878372" y="1746"/>
        <a:ext cx="3238716" cy="837696"/>
      </dsp:txXfrm>
    </dsp:sp>
    <dsp:sp modelId="{BFFA31A8-6AB6-4C40-A1B9-4B5E965B3284}">
      <dsp:nvSpPr>
        <dsp:cNvPr id="0" name=""/>
        <dsp:cNvSpPr/>
      </dsp:nvSpPr>
      <dsp:spPr>
        <a:xfrm>
          <a:off x="422598" y="1746"/>
          <a:ext cx="837696" cy="837696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337AB7-C021-49C3-854B-51A19BFA1420}">
      <dsp:nvSpPr>
        <dsp:cNvPr id="0" name=""/>
        <dsp:cNvSpPr/>
      </dsp:nvSpPr>
      <dsp:spPr>
        <a:xfrm rot="10800000">
          <a:off x="745150" y="1089501"/>
          <a:ext cx="3346537" cy="83769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9401" tIns="83820" rIns="156464" bIns="83820" numCol="1" spcCol="1270" anchor="ctr" anchorCtr="0">
          <a:noAutofit/>
        </a:bodyPr>
        <a:lstStyle/>
        <a:p>
          <a:pPr lvl="0" algn="ctr" defTabSz="9779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200" b="1" kern="1200" dirty="0" smtClean="0">
              <a:latin typeface="HY헤드라인M" panose="02030600000101010101" pitchFamily="18" charset="-127"/>
              <a:ea typeface="HY헤드라인M" panose="02030600000101010101" pitchFamily="18" charset="-127"/>
            </a:rPr>
            <a:t>표절의 개념</a:t>
          </a:r>
          <a:endParaRPr lang="ko-KR" sz="2200" b="1" kern="1200" dirty="0">
            <a:latin typeface="HY헤드라인M" panose="02030600000101010101" pitchFamily="18" charset="-127"/>
            <a:ea typeface="HY헤드라인M" panose="02030600000101010101" pitchFamily="18" charset="-127"/>
          </a:endParaRPr>
        </a:p>
      </dsp:txBody>
      <dsp:txXfrm rot="10800000">
        <a:off x="954574" y="1089501"/>
        <a:ext cx="3137113" cy="837696"/>
      </dsp:txXfrm>
    </dsp:sp>
    <dsp:sp modelId="{9DBB54B8-ED4C-4EB2-94F6-ADD3A98C1BAE}">
      <dsp:nvSpPr>
        <dsp:cNvPr id="0" name=""/>
        <dsp:cNvSpPr/>
      </dsp:nvSpPr>
      <dsp:spPr>
        <a:xfrm>
          <a:off x="447998" y="1089501"/>
          <a:ext cx="837696" cy="837696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117856-4676-4534-9088-8C52E9A73671}">
      <dsp:nvSpPr>
        <dsp:cNvPr id="0" name=""/>
        <dsp:cNvSpPr/>
      </dsp:nvSpPr>
      <dsp:spPr>
        <a:xfrm rot="10800000">
          <a:off x="783262" y="2177257"/>
          <a:ext cx="3295721" cy="83769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9401" tIns="83820" rIns="156464" bIns="83820" numCol="1" spcCol="1270" anchor="ctr" anchorCtr="0">
          <a:noAutofit/>
        </a:bodyPr>
        <a:lstStyle/>
        <a:p>
          <a:pPr lvl="0" algn="ctr" defTabSz="9779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200" b="1" kern="1200" dirty="0" smtClean="0">
              <a:latin typeface="HY견고딕" panose="02030600000101010101" pitchFamily="18" charset="-127"/>
              <a:ea typeface="HY견고딕" panose="02030600000101010101" pitchFamily="18" charset="-127"/>
            </a:rPr>
            <a:t>연구윤리의 중요성</a:t>
          </a:r>
          <a:endParaRPr lang="ko-KR" sz="2200" b="1" kern="1200" dirty="0">
            <a:latin typeface="HY견고딕" panose="02030600000101010101" pitchFamily="18" charset="-127"/>
            <a:ea typeface="HY견고딕" panose="02030600000101010101" pitchFamily="18" charset="-127"/>
          </a:endParaRPr>
        </a:p>
      </dsp:txBody>
      <dsp:txXfrm rot="10800000">
        <a:off x="992686" y="2177257"/>
        <a:ext cx="3086297" cy="837696"/>
      </dsp:txXfrm>
    </dsp:sp>
    <dsp:sp modelId="{47A45D5B-3962-4828-8B11-A1EA93739611}">
      <dsp:nvSpPr>
        <dsp:cNvPr id="0" name=""/>
        <dsp:cNvSpPr/>
      </dsp:nvSpPr>
      <dsp:spPr>
        <a:xfrm>
          <a:off x="460702" y="2177257"/>
          <a:ext cx="837696" cy="837696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0BE1BB-8D3C-45CE-90D4-339876C27CBF}">
      <dsp:nvSpPr>
        <dsp:cNvPr id="0" name=""/>
        <dsp:cNvSpPr/>
      </dsp:nvSpPr>
      <dsp:spPr>
        <a:xfrm rot="10800000">
          <a:off x="787526" y="3265012"/>
          <a:ext cx="3290035" cy="83769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9401" tIns="83820" rIns="156464" bIns="83820" numCol="1" spcCol="1270" anchor="ctr" anchorCtr="0">
          <a:noAutofit/>
        </a:bodyPr>
        <a:lstStyle/>
        <a:p>
          <a:pPr lvl="0" algn="ctr" defTabSz="9779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200" b="1" kern="1200" dirty="0" smtClean="0">
              <a:latin typeface="HY헤드라인M" panose="02030600000101010101" pitchFamily="18" charset="-127"/>
              <a:ea typeface="HY헤드라인M" panose="02030600000101010101" pitchFamily="18" charset="-127"/>
            </a:rPr>
            <a:t>사례분석</a:t>
          </a:r>
          <a:endParaRPr lang="ko-KR" sz="2200" b="1" kern="1200" dirty="0">
            <a:latin typeface="HY헤드라인M" panose="02030600000101010101" pitchFamily="18" charset="-127"/>
            <a:ea typeface="HY헤드라인M" panose="02030600000101010101" pitchFamily="18" charset="-127"/>
          </a:endParaRPr>
        </a:p>
      </dsp:txBody>
      <dsp:txXfrm rot="10800000">
        <a:off x="996950" y="3265012"/>
        <a:ext cx="3080611" cy="837696"/>
      </dsp:txXfrm>
    </dsp:sp>
    <dsp:sp modelId="{3B611737-A85F-48B9-A732-43FBE1EDCA62}">
      <dsp:nvSpPr>
        <dsp:cNvPr id="0" name=""/>
        <dsp:cNvSpPr/>
      </dsp:nvSpPr>
      <dsp:spPr>
        <a:xfrm>
          <a:off x="462124" y="3265012"/>
          <a:ext cx="837696" cy="837696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596" cy="49625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47745" y="0"/>
            <a:ext cx="2943596" cy="49625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ED2053-BAB5-4CFE-98B1-26AB008F8578}" type="datetimeFigureOut">
              <a:rPr lang="ko-KR" altLang="en-US" smtClean="0"/>
              <a:t>2018-03-03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27075"/>
            <a:ext cx="2943596" cy="4962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47745" y="9427075"/>
            <a:ext cx="2943596" cy="4962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A7D168-3381-4034-BC1D-B4830CA97FF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396897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47745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9B7016-A94A-4610-BEB5-C230530A0C67}" type="datetimeFigureOut">
              <a:rPr lang="ko-KR" altLang="en-US" smtClean="0"/>
              <a:t>2018-03-03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76313" y="1239838"/>
            <a:ext cx="4840287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292" y="4776431"/>
            <a:ext cx="5434330" cy="3907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7076"/>
            <a:ext cx="2943596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47745" y="9427076"/>
            <a:ext cx="2943596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7BA2F6-7634-4753-8674-427AA062F88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2909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그룹 11"/>
          <p:cNvGrpSpPr/>
          <p:nvPr userDrawn="1"/>
        </p:nvGrpSpPr>
        <p:grpSpPr>
          <a:xfrm>
            <a:off x="0" y="0"/>
            <a:ext cx="6716666" cy="6858000"/>
            <a:chOff x="0" y="0"/>
            <a:chExt cx="8266666" cy="6858000"/>
          </a:xfrm>
        </p:grpSpPr>
        <p:pic>
          <p:nvPicPr>
            <p:cNvPr id="11" name="그림 10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5714" y="256"/>
              <a:ext cx="1980952" cy="4449279"/>
            </a:xfrm>
            <a:prstGeom prst="rect">
              <a:avLst/>
            </a:prstGeom>
          </p:spPr>
        </p:pic>
        <p:pic>
          <p:nvPicPr>
            <p:cNvPr id="7" name="그림 6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6285714" cy="6858000"/>
            </a:xfrm>
            <a:prstGeom prst="rect">
              <a:avLst/>
            </a:prstGeom>
          </p:spPr>
        </p:pic>
      </p:grp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4099492" y="3331369"/>
            <a:ext cx="5543380" cy="848406"/>
          </a:xfrm>
        </p:spPr>
        <p:txBody>
          <a:bodyPr anchor="b">
            <a:normAutofit/>
          </a:bodyPr>
          <a:lstStyle>
            <a:lvl1pPr algn="ctr">
              <a:defRPr sz="4400" b="1">
                <a:latin typeface="+mj-lt"/>
                <a:ea typeface="HYbdaM" panose="02030600000101010101" pitchFamily="18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10" name="직사각형 9"/>
          <p:cNvSpPr/>
          <p:nvPr userDrawn="1"/>
        </p:nvSpPr>
        <p:spPr>
          <a:xfrm>
            <a:off x="5966343" y="4996755"/>
            <a:ext cx="3328113" cy="353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YbdaM" panose="02030600000101010101" pitchFamily="18" charset="-127"/>
                <a:ea typeface="HYbdaM" panose="02030600000101010101" pitchFamily="18" charset="-127"/>
              </a:defRPr>
            </a:lvl1pPr>
          </a:lstStyle>
          <a:p>
            <a:fld id="{DC38BAC2-0D72-4829-A844-0967C5917B24}" type="datetime1">
              <a:rPr lang="ko-KR" altLang="en-US" smtClean="0"/>
              <a:t>2018-03-03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HYbdaM" panose="02030600000101010101" pitchFamily="18" charset="-127"/>
                <a:ea typeface="HYbdaM" panose="02030600000101010101" pitchFamily="18" charset="-127"/>
              </a:defRPr>
            </a:lvl1pPr>
          </a:lstStyle>
          <a:p>
            <a:r>
              <a:rPr lang="en-US" altLang="ko-KR" smtClean="0"/>
              <a:t>Silla university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HYbdaM" panose="02030600000101010101" pitchFamily="18" charset="-127"/>
                <a:ea typeface="HYbdaM" panose="02030600000101010101" pitchFamily="18" charset="-127"/>
              </a:defRPr>
            </a:lvl1pPr>
          </a:lstStyle>
          <a:p>
            <a:fld id="{4687F1B4-6A59-4565-B85B-6620A2F3FD32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4099491" y="4517735"/>
            <a:ext cx="5543380" cy="832141"/>
          </a:xfrm>
        </p:spPr>
        <p:txBody>
          <a:bodyPr/>
          <a:lstStyle>
            <a:lvl1pPr marL="0" indent="0" algn="ctr">
              <a:buNone/>
              <a:defRPr sz="2400">
                <a:latin typeface="HYbdaM" panose="02030600000101010101" pitchFamily="18" charset="-127"/>
                <a:ea typeface="HYbdaM" panose="02030600000101010101" pitchFamily="18" charset="-12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dirty="0" smtClean="0"/>
              <a:t>마스터 부제목 스타일 편집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44199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HYbdaM" panose="02030600000101010101" pitchFamily="18" charset="-127"/>
                <a:ea typeface="HYbdaM" panose="02030600000101010101" pitchFamily="18" charset="-127"/>
              </a:defRPr>
            </a:lvl1pPr>
            <a:lvl2pPr>
              <a:defRPr>
                <a:latin typeface="HYbdaM" panose="02030600000101010101" pitchFamily="18" charset="-127"/>
                <a:ea typeface="HYbdaM" panose="02030600000101010101" pitchFamily="18" charset="-127"/>
              </a:defRPr>
            </a:lvl2pPr>
            <a:lvl3pPr>
              <a:defRPr>
                <a:latin typeface="HYbdaM" panose="02030600000101010101" pitchFamily="18" charset="-127"/>
                <a:ea typeface="HYbdaM" panose="02030600000101010101" pitchFamily="18" charset="-127"/>
              </a:defRPr>
            </a:lvl3pPr>
            <a:lvl4pPr>
              <a:defRPr>
                <a:latin typeface="HYbdaM" panose="02030600000101010101" pitchFamily="18" charset="-127"/>
                <a:ea typeface="HYbdaM" panose="02030600000101010101" pitchFamily="18" charset="-127"/>
              </a:defRPr>
            </a:lvl4pPr>
            <a:lvl5pPr>
              <a:defRPr>
                <a:latin typeface="HYbdaM" panose="02030600000101010101" pitchFamily="18" charset="-127"/>
                <a:ea typeface="HYbdaM" panose="02030600000101010101" pitchFamily="18" charset="-127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grpSp>
        <p:nvGrpSpPr>
          <p:cNvPr id="17" name="Group 1"/>
          <p:cNvGrpSpPr/>
          <p:nvPr userDrawn="1"/>
        </p:nvGrpSpPr>
        <p:grpSpPr>
          <a:xfrm flipH="1" flipV="1">
            <a:off x="1034" y="5978060"/>
            <a:ext cx="9930624" cy="582211"/>
            <a:chOff x="-22409" y="213263"/>
            <a:chExt cx="9183912" cy="649224"/>
          </a:xfrm>
        </p:grpSpPr>
        <p:sp>
          <p:nvSpPr>
            <p:cNvPr id="18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5"/>
                  </a:gs>
                  <a:gs pos="44000">
                    <a:srgbClr val="92D050"/>
                  </a:gs>
                  <a:gs pos="33000">
                    <a:schemeClr val="accent1"/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9" name="Freeform 11"/>
            <p:cNvSpPr>
              <a:spLocks/>
            </p:cNvSpPr>
            <p:nvPr/>
          </p:nvSpPr>
          <p:spPr bwMode="auto">
            <a:xfrm rot="21435692">
              <a:off x="-22409" y="213263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1">
                      <a:lumMod val="50000"/>
                    </a:schemeClr>
                  </a:gs>
                  <a:gs pos="86000">
                    <a:schemeClr val="tx1">
                      <a:alpha val="30000"/>
                    </a:schemeClr>
                  </a:gs>
                  <a:gs pos="16000">
                    <a:schemeClr val="accent1"/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  <p:sp>
        <p:nvSpPr>
          <p:cNvPr id="20" name="Freeform 6"/>
          <p:cNvSpPr>
            <a:spLocks/>
          </p:cNvSpPr>
          <p:nvPr userDrawn="1"/>
        </p:nvSpPr>
        <p:spPr bwMode="auto">
          <a:xfrm flipH="1" flipV="1">
            <a:off x="-13367" y="5816600"/>
            <a:ext cx="9927088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Freeform 7"/>
          <p:cNvSpPr>
            <a:spLocks/>
          </p:cNvSpPr>
          <p:nvPr userDrawn="1"/>
        </p:nvSpPr>
        <p:spPr bwMode="auto">
          <a:xfrm flipH="1" flipV="1">
            <a:off x="-6168" y="6217229"/>
            <a:ext cx="6336301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80000"/>
                </a:schemeClr>
              </a:gs>
              <a:gs pos="8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YbdaM" panose="02030600000101010101" pitchFamily="18" charset="-127"/>
                <a:ea typeface="HYbdaM" panose="02030600000101010101" pitchFamily="18" charset="-127"/>
              </a:defRPr>
            </a:lvl1pPr>
          </a:lstStyle>
          <a:p>
            <a:fld id="{FF4E26C4-ACC4-4815-A5CE-EE6EBB59C63C}" type="datetime1">
              <a:rPr lang="ko-KR" altLang="en-US" smtClean="0"/>
              <a:t>2018-03-03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HYbdaM" panose="02030600000101010101" pitchFamily="18" charset="-127"/>
                <a:ea typeface="HYbdaM" panose="02030600000101010101" pitchFamily="18" charset="-127"/>
              </a:defRPr>
            </a:lvl1pPr>
          </a:lstStyle>
          <a:p>
            <a:r>
              <a:rPr lang="en-US" altLang="ko-KR" smtClean="0"/>
              <a:t>Silla university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HYbdaM" panose="02030600000101010101" pitchFamily="18" charset="-127"/>
                <a:ea typeface="HYbdaM" panose="02030600000101010101" pitchFamily="18" charset="-127"/>
              </a:defRPr>
            </a:lvl1pPr>
          </a:lstStyle>
          <a:p>
            <a:fld id="{4687F1B4-6A59-4565-B85B-6620A2F3FD32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grpSp>
        <p:nvGrpSpPr>
          <p:cNvPr id="22" name="Group 1"/>
          <p:cNvGrpSpPr/>
          <p:nvPr userDrawn="1"/>
        </p:nvGrpSpPr>
        <p:grpSpPr>
          <a:xfrm>
            <a:off x="-26179" y="403046"/>
            <a:ext cx="9932780" cy="1416320"/>
            <a:chOff x="-20170" y="216572"/>
            <a:chExt cx="9185905" cy="773365"/>
          </a:xfrm>
        </p:grpSpPr>
        <p:sp>
          <p:nvSpPr>
            <p:cNvPr id="23" name="Freeform 11"/>
            <p:cNvSpPr>
              <a:spLocks/>
            </p:cNvSpPr>
            <p:nvPr/>
          </p:nvSpPr>
          <p:spPr bwMode="auto">
            <a:xfrm rot="21435692">
              <a:off x="-20170" y="216572"/>
              <a:ext cx="9167631" cy="773365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>
                <a:gd name="connsiteX0" fmla="*/ 0 w 10000"/>
                <a:gd name="connsiteY0" fmla="*/ 9156 h 9578"/>
                <a:gd name="connsiteX1" fmla="*/ 2781 w 10000"/>
                <a:gd name="connsiteY1" fmla="*/ 3872 h 9578"/>
                <a:gd name="connsiteX2" fmla="*/ 7121 w 10000"/>
                <a:gd name="connsiteY2" fmla="*/ 9555 h 9578"/>
                <a:gd name="connsiteX3" fmla="*/ 10000 w 10000"/>
                <a:gd name="connsiteY3" fmla="*/ 0 h 9578"/>
                <a:gd name="connsiteX0" fmla="*/ 0 w 10005"/>
                <a:gd name="connsiteY0" fmla="*/ 11003 h 11003"/>
                <a:gd name="connsiteX1" fmla="*/ 2786 w 10005"/>
                <a:gd name="connsiteY1" fmla="*/ 4043 h 11003"/>
                <a:gd name="connsiteX2" fmla="*/ 7126 w 10005"/>
                <a:gd name="connsiteY2" fmla="*/ 9976 h 11003"/>
                <a:gd name="connsiteX3" fmla="*/ 10005 w 10005"/>
                <a:gd name="connsiteY3" fmla="*/ 0 h 11003"/>
                <a:gd name="connsiteX0" fmla="*/ 0 w 10005"/>
                <a:gd name="connsiteY0" fmla="*/ 11003 h 12492"/>
                <a:gd name="connsiteX1" fmla="*/ 2786 w 10005"/>
                <a:gd name="connsiteY1" fmla="*/ 4043 h 12492"/>
                <a:gd name="connsiteX2" fmla="*/ 7109 w 10005"/>
                <a:gd name="connsiteY2" fmla="*/ 12474 h 12492"/>
                <a:gd name="connsiteX3" fmla="*/ 10005 w 10005"/>
                <a:gd name="connsiteY3" fmla="*/ 0 h 12492"/>
                <a:gd name="connsiteX0" fmla="*/ 0 w 10005"/>
                <a:gd name="connsiteY0" fmla="*/ 11003 h 12698"/>
                <a:gd name="connsiteX1" fmla="*/ 2786 w 10005"/>
                <a:gd name="connsiteY1" fmla="*/ 4043 h 12698"/>
                <a:gd name="connsiteX2" fmla="*/ 7514 w 10005"/>
                <a:gd name="connsiteY2" fmla="*/ 12681 h 12698"/>
                <a:gd name="connsiteX3" fmla="*/ 10005 w 10005"/>
                <a:gd name="connsiteY3" fmla="*/ 0 h 12698"/>
                <a:gd name="connsiteX0" fmla="*/ 0 w 10005"/>
                <a:gd name="connsiteY0" fmla="*/ 11003 h 12437"/>
                <a:gd name="connsiteX1" fmla="*/ 2786 w 10005"/>
                <a:gd name="connsiteY1" fmla="*/ 4043 h 12437"/>
                <a:gd name="connsiteX2" fmla="*/ 7163 w 10005"/>
                <a:gd name="connsiteY2" fmla="*/ 12419 h 12437"/>
                <a:gd name="connsiteX3" fmla="*/ 10005 w 10005"/>
                <a:gd name="connsiteY3" fmla="*/ 0 h 12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05" h="12437">
                  <a:moveTo>
                    <a:pt x="0" y="11003"/>
                  </a:moveTo>
                  <a:cubicBezTo>
                    <a:pt x="489" y="8747"/>
                    <a:pt x="1592" y="3807"/>
                    <a:pt x="2786" y="4043"/>
                  </a:cubicBezTo>
                  <a:cubicBezTo>
                    <a:pt x="3980" y="4279"/>
                    <a:pt x="5960" y="12884"/>
                    <a:pt x="7163" y="12419"/>
                  </a:cubicBezTo>
                  <a:cubicBezTo>
                    <a:pt x="8365" y="11953"/>
                    <a:pt x="9406" y="2079"/>
                    <a:pt x="10005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1">
                      <a:lumMod val="50000"/>
                    </a:schemeClr>
                  </a:gs>
                  <a:gs pos="86000">
                    <a:schemeClr val="tx1">
                      <a:alpha val="30000"/>
                    </a:schemeClr>
                  </a:gs>
                  <a:gs pos="16000">
                    <a:schemeClr val="accent1"/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24" name="Freeform 12"/>
            <p:cNvSpPr>
              <a:spLocks/>
            </p:cNvSpPr>
            <p:nvPr/>
          </p:nvSpPr>
          <p:spPr bwMode="auto">
            <a:xfrm rot="21435692">
              <a:off x="-14665" y="290013"/>
              <a:ext cx="9180400" cy="678745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>
                <a:gd name="connsiteX0" fmla="*/ 0 w 10000"/>
                <a:gd name="connsiteY0" fmla="*/ 8571 h 9582"/>
                <a:gd name="connsiteX1" fmla="*/ 2826 w 10000"/>
                <a:gd name="connsiteY1" fmla="*/ 4809 h 9582"/>
                <a:gd name="connsiteX2" fmla="*/ 7149 w 10000"/>
                <a:gd name="connsiteY2" fmla="*/ 9555 h 9582"/>
                <a:gd name="connsiteX3" fmla="*/ 10000 w 10000"/>
                <a:gd name="connsiteY3" fmla="*/ 0 h 9582"/>
                <a:gd name="connsiteX0" fmla="*/ 0 w 10000"/>
                <a:gd name="connsiteY0" fmla="*/ 8945 h 9998"/>
                <a:gd name="connsiteX1" fmla="*/ 2835 w 10000"/>
                <a:gd name="connsiteY1" fmla="*/ 4436 h 9998"/>
                <a:gd name="connsiteX2" fmla="*/ 7149 w 10000"/>
                <a:gd name="connsiteY2" fmla="*/ 9972 h 9998"/>
                <a:gd name="connsiteX3" fmla="*/ 10000 w 10000"/>
                <a:gd name="connsiteY3" fmla="*/ 0 h 9998"/>
                <a:gd name="connsiteX0" fmla="*/ 0 w 10000"/>
                <a:gd name="connsiteY0" fmla="*/ 8947 h 12697"/>
                <a:gd name="connsiteX1" fmla="*/ 2835 w 10000"/>
                <a:gd name="connsiteY1" fmla="*/ 4437 h 12697"/>
                <a:gd name="connsiteX2" fmla="*/ 7133 w 10000"/>
                <a:gd name="connsiteY2" fmla="*/ 12678 h 12697"/>
                <a:gd name="connsiteX3" fmla="*/ 10000 w 10000"/>
                <a:gd name="connsiteY3" fmla="*/ 0 h 12697"/>
                <a:gd name="connsiteX0" fmla="*/ 0 w 10000"/>
                <a:gd name="connsiteY0" fmla="*/ 8947 h 13026"/>
                <a:gd name="connsiteX1" fmla="*/ 2835 w 10000"/>
                <a:gd name="connsiteY1" fmla="*/ 4437 h 13026"/>
                <a:gd name="connsiteX2" fmla="*/ 6941 w 10000"/>
                <a:gd name="connsiteY2" fmla="*/ 13008 h 13026"/>
                <a:gd name="connsiteX3" fmla="*/ 10000 w 10000"/>
                <a:gd name="connsiteY3" fmla="*/ 0 h 13026"/>
                <a:gd name="connsiteX0" fmla="*/ 0 w 10005"/>
                <a:gd name="connsiteY0" fmla="*/ 10479 h 13026"/>
                <a:gd name="connsiteX1" fmla="*/ 2840 w 10005"/>
                <a:gd name="connsiteY1" fmla="*/ 4437 h 13026"/>
                <a:gd name="connsiteX2" fmla="*/ 6946 w 10005"/>
                <a:gd name="connsiteY2" fmla="*/ 13008 h 13026"/>
                <a:gd name="connsiteX3" fmla="*/ 10005 w 10005"/>
                <a:gd name="connsiteY3" fmla="*/ 0 h 13026"/>
                <a:gd name="connsiteX0" fmla="*/ 0 w 10005"/>
                <a:gd name="connsiteY0" fmla="*/ 10479 h 13359"/>
                <a:gd name="connsiteX1" fmla="*/ 2840 w 10005"/>
                <a:gd name="connsiteY1" fmla="*/ 4437 h 13359"/>
                <a:gd name="connsiteX2" fmla="*/ 7159 w 10005"/>
                <a:gd name="connsiteY2" fmla="*/ 13342 h 13359"/>
                <a:gd name="connsiteX3" fmla="*/ 10005 w 10005"/>
                <a:gd name="connsiteY3" fmla="*/ 0 h 13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05" h="13359">
                  <a:moveTo>
                    <a:pt x="0" y="10479"/>
                  </a:moveTo>
                  <a:cubicBezTo>
                    <a:pt x="473" y="9440"/>
                    <a:pt x="1647" y="3960"/>
                    <a:pt x="2840" y="4437"/>
                  </a:cubicBezTo>
                  <a:cubicBezTo>
                    <a:pt x="4033" y="4914"/>
                    <a:pt x="5966" y="13806"/>
                    <a:pt x="7159" y="13342"/>
                  </a:cubicBezTo>
                  <a:cubicBezTo>
                    <a:pt x="8352" y="12877"/>
                    <a:pt x="9412" y="2078"/>
                    <a:pt x="10005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5"/>
                  </a:gs>
                  <a:gs pos="44000">
                    <a:srgbClr val="92D050"/>
                  </a:gs>
                  <a:gs pos="33000">
                    <a:schemeClr val="accent1"/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  <p:sp>
        <p:nvSpPr>
          <p:cNvPr id="25" name="Freeform 7"/>
          <p:cNvSpPr>
            <a:spLocks/>
          </p:cNvSpPr>
          <p:nvPr userDrawn="1"/>
        </p:nvSpPr>
        <p:spPr bwMode="auto">
          <a:xfrm>
            <a:off x="3574128" y="1535"/>
            <a:ext cx="6336301" cy="164470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>
              <a:gd name="connsiteX0" fmla="*/ 0 w 10000"/>
              <a:gd name="connsiteY0" fmla="*/ 0 h 12827"/>
              <a:gd name="connsiteX1" fmla="*/ 5570 w 10000"/>
              <a:gd name="connsiteY1" fmla="*/ 12805 h 12827"/>
              <a:gd name="connsiteX2" fmla="*/ 10000 w 10000"/>
              <a:gd name="connsiteY2" fmla="*/ 3126 h 12827"/>
              <a:gd name="connsiteX3" fmla="*/ 10000 w 10000"/>
              <a:gd name="connsiteY3" fmla="*/ 101 h 12827"/>
              <a:gd name="connsiteX4" fmla="*/ 0 w 10000"/>
              <a:gd name="connsiteY4" fmla="*/ 0 h 12827"/>
              <a:gd name="connsiteX0" fmla="*/ 0 w 10000"/>
              <a:gd name="connsiteY0" fmla="*/ 0 h 14294"/>
              <a:gd name="connsiteX1" fmla="*/ 5558 w 10000"/>
              <a:gd name="connsiteY1" fmla="*/ 14275 h 14294"/>
              <a:gd name="connsiteX2" fmla="*/ 10000 w 10000"/>
              <a:gd name="connsiteY2" fmla="*/ 3126 h 14294"/>
              <a:gd name="connsiteX3" fmla="*/ 10000 w 10000"/>
              <a:gd name="connsiteY3" fmla="*/ 101 h 14294"/>
              <a:gd name="connsiteX4" fmla="*/ 0 w 10000"/>
              <a:gd name="connsiteY4" fmla="*/ 0 h 14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4294">
                <a:moveTo>
                  <a:pt x="0" y="0"/>
                </a:moveTo>
                <a:cubicBezTo>
                  <a:pt x="580" y="1714"/>
                  <a:pt x="3891" y="13754"/>
                  <a:pt x="5558" y="14275"/>
                </a:cubicBezTo>
                <a:cubicBezTo>
                  <a:pt x="7225" y="14796"/>
                  <a:pt x="9260" y="4689"/>
                  <a:pt x="10000" y="3126"/>
                </a:cubicBezTo>
                <a:lnTo>
                  <a:pt x="10000" y="101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75000"/>
                  <a:alpha val="60000"/>
                </a:schemeClr>
              </a:gs>
              <a:gs pos="80000">
                <a:schemeClr val="accent1">
                  <a:lumMod val="20000"/>
                  <a:lumOff val="80000"/>
                  <a:alpha val="6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Freeform 6"/>
          <p:cNvSpPr>
            <a:spLocks/>
          </p:cNvSpPr>
          <p:nvPr userDrawn="1"/>
        </p:nvSpPr>
        <p:spPr bwMode="auto">
          <a:xfrm>
            <a:off x="-5427" y="-1"/>
            <a:ext cx="9915857" cy="183676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>
              <a:gd name="connsiteX0" fmla="*/ 10 w 10000"/>
              <a:gd name="connsiteY0" fmla="*/ 30 h 10000"/>
              <a:gd name="connsiteX1" fmla="*/ 4404 w 10000"/>
              <a:gd name="connsiteY1" fmla="*/ 0 h 10000"/>
              <a:gd name="connsiteX2" fmla="*/ 7578 w 10000"/>
              <a:gd name="connsiteY2" fmla="*/ 5595 h 10000"/>
              <a:gd name="connsiteX3" fmla="*/ 9990 w 10000"/>
              <a:gd name="connsiteY3" fmla="*/ 838 h 10000"/>
              <a:gd name="connsiteX4" fmla="*/ 10000 w 10000"/>
              <a:gd name="connsiteY4" fmla="*/ 3247 h 10000"/>
              <a:gd name="connsiteX5" fmla="*/ 7453 w 10000"/>
              <a:gd name="connsiteY5" fmla="*/ 6692 h 10000"/>
              <a:gd name="connsiteX6" fmla="*/ 2578 w 10000"/>
              <a:gd name="connsiteY6" fmla="*/ 4162 h 10000"/>
              <a:gd name="connsiteX7" fmla="*/ 0 w 10000"/>
              <a:gd name="connsiteY7" fmla="*/ 10000 h 10000"/>
              <a:gd name="connsiteX8" fmla="*/ 10 w 10000"/>
              <a:gd name="connsiteY8" fmla="*/ 30 h 10000"/>
              <a:gd name="connsiteX0" fmla="*/ 10 w 10000"/>
              <a:gd name="connsiteY0" fmla="*/ 30 h 10000"/>
              <a:gd name="connsiteX1" fmla="*/ 4404 w 10000"/>
              <a:gd name="connsiteY1" fmla="*/ 0 h 10000"/>
              <a:gd name="connsiteX2" fmla="*/ 7578 w 10000"/>
              <a:gd name="connsiteY2" fmla="*/ 5595 h 10000"/>
              <a:gd name="connsiteX3" fmla="*/ 9990 w 10000"/>
              <a:gd name="connsiteY3" fmla="*/ 838 h 10000"/>
              <a:gd name="connsiteX4" fmla="*/ 10000 w 10000"/>
              <a:gd name="connsiteY4" fmla="*/ 3247 h 10000"/>
              <a:gd name="connsiteX5" fmla="*/ 7453 w 10000"/>
              <a:gd name="connsiteY5" fmla="*/ 9122 h 10000"/>
              <a:gd name="connsiteX6" fmla="*/ 2578 w 10000"/>
              <a:gd name="connsiteY6" fmla="*/ 4162 h 10000"/>
              <a:gd name="connsiteX7" fmla="*/ 0 w 10000"/>
              <a:gd name="connsiteY7" fmla="*/ 10000 h 10000"/>
              <a:gd name="connsiteX8" fmla="*/ 10 w 10000"/>
              <a:gd name="connsiteY8" fmla="*/ 30 h 10000"/>
              <a:gd name="connsiteX0" fmla="*/ 10 w 10000"/>
              <a:gd name="connsiteY0" fmla="*/ 30 h 10000"/>
              <a:gd name="connsiteX1" fmla="*/ 4404 w 10000"/>
              <a:gd name="connsiteY1" fmla="*/ 0 h 10000"/>
              <a:gd name="connsiteX2" fmla="*/ 7591 w 10000"/>
              <a:gd name="connsiteY2" fmla="*/ 7398 h 10000"/>
              <a:gd name="connsiteX3" fmla="*/ 9990 w 10000"/>
              <a:gd name="connsiteY3" fmla="*/ 838 h 10000"/>
              <a:gd name="connsiteX4" fmla="*/ 10000 w 10000"/>
              <a:gd name="connsiteY4" fmla="*/ 3247 h 10000"/>
              <a:gd name="connsiteX5" fmla="*/ 7453 w 10000"/>
              <a:gd name="connsiteY5" fmla="*/ 9122 h 10000"/>
              <a:gd name="connsiteX6" fmla="*/ 2578 w 10000"/>
              <a:gd name="connsiteY6" fmla="*/ 4162 h 10000"/>
              <a:gd name="connsiteX7" fmla="*/ 0 w 10000"/>
              <a:gd name="connsiteY7" fmla="*/ 10000 h 10000"/>
              <a:gd name="connsiteX8" fmla="*/ 10 w 10000"/>
              <a:gd name="connsiteY8" fmla="*/ 30 h 10000"/>
              <a:gd name="connsiteX0" fmla="*/ 10 w 10000"/>
              <a:gd name="connsiteY0" fmla="*/ 30 h 10000"/>
              <a:gd name="connsiteX1" fmla="*/ 4404 w 10000"/>
              <a:gd name="connsiteY1" fmla="*/ 0 h 10000"/>
              <a:gd name="connsiteX2" fmla="*/ 7591 w 10000"/>
              <a:gd name="connsiteY2" fmla="*/ 7398 h 10000"/>
              <a:gd name="connsiteX3" fmla="*/ 9990 w 10000"/>
              <a:gd name="connsiteY3" fmla="*/ 838 h 10000"/>
              <a:gd name="connsiteX4" fmla="*/ 10000 w 10000"/>
              <a:gd name="connsiteY4" fmla="*/ 3247 h 10000"/>
              <a:gd name="connsiteX5" fmla="*/ 7453 w 10000"/>
              <a:gd name="connsiteY5" fmla="*/ 9122 h 10000"/>
              <a:gd name="connsiteX6" fmla="*/ 2578 w 10000"/>
              <a:gd name="connsiteY6" fmla="*/ 4162 h 10000"/>
              <a:gd name="connsiteX7" fmla="*/ 0 w 10000"/>
              <a:gd name="connsiteY7" fmla="*/ 10000 h 10000"/>
              <a:gd name="connsiteX8" fmla="*/ 10 w 10000"/>
              <a:gd name="connsiteY8" fmla="*/ 30 h 10000"/>
              <a:gd name="connsiteX0" fmla="*/ 10 w 10000"/>
              <a:gd name="connsiteY0" fmla="*/ 30 h 10000"/>
              <a:gd name="connsiteX1" fmla="*/ 4404 w 10000"/>
              <a:gd name="connsiteY1" fmla="*/ 0 h 10000"/>
              <a:gd name="connsiteX2" fmla="*/ 7591 w 10000"/>
              <a:gd name="connsiteY2" fmla="*/ 7398 h 10000"/>
              <a:gd name="connsiteX3" fmla="*/ 9990 w 10000"/>
              <a:gd name="connsiteY3" fmla="*/ 838 h 10000"/>
              <a:gd name="connsiteX4" fmla="*/ 10000 w 10000"/>
              <a:gd name="connsiteY4" fmla="*/ 3247 h 10000"/>
              <a:gd name="connsiteX5" fmla="*/ 7453 w 10000"/>
              <a:gd name="connsiteY5" fmla="*/ 9122 h 10000"/>
              <a:gd name="connsiteX6" fmla="*/ 2563 w 10000"/>
              <a:gd name="connsiteY6" fmla="*/ 5514 h 10000"/>
              <a:gd name="connsiteX7" fmla="*/ 0 w 10000"/>
              <a:gd name="connsiteY7" fmla="*/ 10000 h 10000"/>
              <a:gd name="connsiteX8" fmla="*/ 10 w 10000"/>
              <a:gd name="connsiteY8" fmla="*/ 30 h 10000"/>
              <a:gd name="connsiteX0" fmla="*/ 10 w 10000"/>
              <a:gd name="connsiteY0" fmla="*/ 30 h 10000"/>
              <a:gd name="connsiteX1" fmla="*/ 4404 w 10000"/>
              <a:gd name="connsiteY1" fmla="*/ 0 h 10000"/>
              <a:gd name="connsiteX2" fmla="*/ 7591 w 10000"/>
              <a:gd name="connsiteY2" fmla="*/ 7398 h 10000"/>
              <a:gd name="connsiteX3" fmla="*/ 9990 w 10000"/>
              <a:gd name="connsiteY3" fmla="*/ 838 h 10000"/>
              <a:gd name="connsiteX4" fmla="*/ 10000 w 10000"/>
              <a:gd name="connsiteY4" fmla="*/ 3247 h 10000"/>
              <a:gd name="connsiteX5" fmla="*/ 7438 w 10000"/>
              <a:gd name="connsiteY5" fmla="*/ 9894 h 10000"/>
              <a:gd name="connsiteX6" fmla="*/ 2563 w 10000"/>
              <a:gd name="connsiteY6" fmla="*/ 5514 h 10000"/>
              <a:gd name="connsiteX7" fmla="*/ 0 w 10000"/>
              <a:gd name="connsiteY7" fmla="*/ 10000 h 10000"/>
              <a:gd name="connsiteX8" fmla="*/ 10 w 10000"/>
              <a:gd name="connsiteY8" fmla="*/ 30 h 10000"/>
              <a:gd name="connsiteX0" fmla="*/ 2 w 9992"/>
              <a:gd name="connsiteY0" fmla="*/ 30 h 10772"/>
              <a:gd name="connsiteX1" fmla="*/ 4396 w 9992"/>
              <a:gd name="connsiteY1" fmla="*/ 0 h 10772"/>
              <a:gd name="connsiteX2" fmla="*/ 7583 w 9992"/>
              <a:gd name="connsiteY2" fmla="*/ 7398 h 10772"/>
              <a:gd name="connsiteX3" fmla="*/ 9982 w 9992"/>
              <a:gd name="connsiteY3" fmla="*/ 838 h 10772"/>
              <a:gd name="connsiteX4" fmla="*/ 9992 w 9992"/>
              <a:gd name="connsiteY4" fmla="*/ 3247 h 10772"/>
              <a:gd name="connsiteX5" fmla="*/ 7430 w 9992"/>
              <a:gd name="connsiteY5" fmla="*/ 9894 h 10772"/>
              <a:gd name="connsiteX6" fmla="*/ 2555 w 9992"/>
              <a:gd name="connsiteY6" fmla="*/ 5514 h 10772"/>
              <a:gd name="connsiteX7" fmla="*/ 0 w 9992"/>
              <a:gd name="connsiteY7" fmla="*/ 10772 h 10772"/>
              <a:gd name="connsiteX8" fmla="*/ 2 w 9992"/>
              <a:gd name="connsiteY8" fmla="*/ 30 h 10772"/>
              <a:gd name="connsiteX0" fmla="*/ 2 w 10000"/>
              <a:gd name="connsiteY0" fmla="*/ 28 h 10000"/>
              <a:gd name="connsiteX1" fmla="*/ 4400 w 10000"/>
              <a:gd name="connsiteY1" fmla="*/ 0 h 10000"/>
              <a:gd name="connsiteX2" fmla="*/ 7589 w 10000"/>
              <a:gd name="connsiteY2" fmla="*/ 6868 h 10000"/>
              <a:gd name="connsiteX3" fmla="*/ 9990 w 10000"/>
              <a:gd name="connsiteY3" fmla="*/ 778 h 10000"/>
              <a:gd name="connsiteX4" fmla="*/ 10000 w 10000"/>
              <a:gd name="connsiteY4" fmla="*/ 3014 h 10000"/>
              <a:gd name="connsiteX5" fmla="*/ 7436 w 10000"/>
              <a:gd name="connsiteY5" fmla="*/ 9185 h 10000"/>
              <a:gd name="connsiteX6" fmla="*/ 2565 w 10000"/>
              <a:gd name="connsiteY6" fmla="*/ 5238 h 10000"/>
              <a:gd name="connsiteX7" fmla="*/ 0 w 10000"/>
              <a:gd name="connsiteY7" fmla="*/ 10000 h 10000"/>
              <a:gd name="connsiteX8" fmla="*/ 2 w 10000"/>
              <a:gd name="connsiteY8" fmla="*/ 28 h 10000"/>
              <a:gd name="connsiteX0" fmla="*/ 2 w 10000"/>
              <a:gd name="connsiteY0" fmla="*/ 28 h 10000"/>
              <a:gd name="connsiteX1" fmla="*/ 4400 w 10000"/>
              <a:gd name="connsiteY1" fmla="*/ 0 h 10000"/>
              <a:gd name="connsiteX2" fmla="*/ 7589 w 10000"/>
              <a:gd name="connsiteY2" fmla="*/ 7764 h 10000"/>
              <a:gd name="connsiteX3" fmla="*/ 9990 w 10000"/>
              <a:gd name="connsiteY3" fmla="*/ 778 h 10000"/>
              <a:gd name="connsiteX4" fmla="*/ 10000 w 10000"/>
              <a:gd name="connsiteY4" fmla="*/ 3014 h 10000"/>
              <a:gd name="connsiteX5" fmla="*/ 7436 w 10000"/>
              <a:gd name="connsiteY5" fmla="*/ 9185 h 10000"/>
              <a:gd name="connsiteX6" fmla="*/ 2565 w 10000"/>
              <a:gd name="connsiteY6" fmla="*/ 5238 h 10000"/>
              <a:gd name="connsiteX7" fmla="*/ 0 w 10000"/>
              <a:gd name="connsiteY7" fmla="*/ 10000 h 10000"/>
              <a:gd name="connsiteX8" fmla="*/ 2 w 10000"/>
              <a:gd name="connsiteY8" fmla="*/ 28 h 10000"/>
              <a:gd name="connsiteX0" fmla="*/ 2 w 10000"/>
              <a:gd name="connsiteY0" fmla="*/ 28 h 10000"/>
              <a:gd name="connsiteX1" fmla="*/ 4400 w 10000"/>
              <a:gd name="connsiteY1" fmla="*/ 0 h 10000"/>
              <a:gd name="connsiteX2" fmla="*/ 7581 w 10000"/>
              <a:gd name="connsiteY2" fmla="*/ 7167 h 10000"/>
              <a:gd name="connsiteX3" fmla="*/ 9990 w 10000"/>
              <a:gd name="connsiteY3" fmla="*/ 778 h 10000"/>
              <a:gd name="connsiteX4" fmla="*/ 10000 w 10000"/>
              <a:gd name="connsiteY4" fmla="*/ 3014 h 10000"/>
              <a:gd name="connsiteX5" fmla="*/ 7436 w 10000"/>
              <a:gd name="connsiteY5" fmla="*/ 9185 h 10000"/>
              <a:gd name="connsiteX6" fmla="*/ 2565 w 10000"/>
              <a:gd name="connsiteY6" fmla="*/ 5238 h 10000"/>
              <a:gd name="connsiteX7" fmla="*/ 0 w 10000"/>
              <a:gd name="connsiteY7" fmla="*/ 10000 h 10000"/>
              <a:gd name="connsiteX8" fmla="*/ 2 w 10000"/>
              <a:gd name="connsiteY8" fmla="*/ 28 h 10000"/>
              <a:gd name="connsiteX0" fmla="*/ 2 w 10000"/>
              <a:gd name="connsiteY0" fmla="*/ 28 h 10000"/>
              <a:gd name="connsiteX1" fmla="*/ 4400 w 10000"/>
              <a:gd name="connsiteY1" fmla="*/ 0 h 10000"/>
              <a:gd name="connsiteX2" fmla="*/ 7581 w 10000"/>
              <a:gd name="connsiteY2" fmla="*/ 7167 h 10000"/>
              <a:gd name="connsiteX3" fmla="*/ 9990 w 10000"/>
              <a:gd name="connsiteY3" fmla="*/ 778 h 10000"/>
              <a:gd name="connsiteX4" fmla="*/ 10000 w 10000"/>
              <a:gd name="connsiteY4" fmla="*/ 3014 h 10000"/>
              <a:gd name="connsiteX5" fmla="*/ 7436 w 10000"/>
              <a:gd name="connsiteY5" fmla="*/ 9185 h 10000"/>
              <a:gd name="connsiteX6" fmla="*/ 2810 w 10000"/>
              <a:gd name="connsiteY6" fmla="*/ 5340 h 10000"/>
              <a:gd name="connsiteX7" fmla="*/ 0 w 10000"/>
              <a:gd name="connsiteY7" fmla="*/ 10000 h 10000"/>
              <a:gd name="connsiteX8" fmla="*/ 2 w 10000"/>
              <a:gd name="connsiteY8" fmla="*/ 28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0" h="10000">
                <a:moveTo>
                  <a:pt x="2" y="28"/>
                </a:moveTo>
                <a:lnTo>
                  <a:pt x="4400" y="0"/>
                </a:lnTo>
                <a:cubicBezTo>
                  <a:pt x="4753" y="1430"/>
                  <a:pt x="6634" y="7167"/>
                  <a:pt x="7581" y="7167"/>
                </a:cubicBezTo>
                <a:cubicBezTo>
                  <a:pt x="8528" y="7167"/>
                  <a:pt x="9574" y="2151"/>
                  <a:pt x="9990" y="778"/>
                </a:cubicBezTo>
                <a:cubicBezTo>
                  <a:pt x="9993" y="1523"/>
                  <a:pt x="9997" y="2269"/>
                  <a:pt x="10000" y="3014"/>
                </a:cubicBezTo>
                <a:cubicBezTo>
                  <a:pt x="9823" y="3637"/>
                  <a:pt x="8634" y="8797"/>
                  <a:pt x="7436" y="9185"/>
                </a:cubicBezTo>
                <a:cubicBezTo>
                  <a:pt x="6238" y="9573"/>
                  <a:pt x="4053" y="4830"/>
                  <a:pt x="2810" y="5340"/>
                </a:cubicBezTo>
                <a:cubicBezTo>
                  <a:pt x="1530" y="5453"/>
                  <a:pt x="468" y="7538"/>
                  <a:pt x="0" y="10000"/>
                </a:cubicBezTo>
                <a:cubicBezTo>
                  <a:pt x="3" y="6915"/>
                  <a:pt x="-1" y="3113"/>
                  <a:pt x="2" y="28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60000"/>
                  <a:lumOff val="40000"/>
                  <a:alpha val="60000"/>
                </a:schemeClr>
              </a:gs>
              <a:gs pos="75000">
                <a:schemeClr val="accent6">
                  <a:lumMod val="40000"/>
                  <a:lumOff val="60000"/>
                  <a:alpha val="60000"/>
                </a:schemeClr>
              </a:gs>
              <a:gs pos="100000">
                <a:schemeClr val="accent1">
                  <a:lumMod val="75000"/>
                  <a:alpha val="60000"/>
                </a:schemeClr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YbdaM" panose="02030600000101010101" pitchFamily="18" charset="-127"/>
                <a:ea typeface="HYbdaM" panose="02030600000101010101" pitchFamily="18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56942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"/>
          <p:cNvGrpSpPr/>
          <p:nvPr userDrawn="1"/>
        </p:nvGrpSpPr>
        <p:grpSpPr>
          <a:xfrm flipH="1" flipV="1">
            <a:off x="1034" y="5978060"/>
            <a:ext cx="9930624" cy="582211"/>
            <a:chOff x="-22409" y="213263"/>
            <a:chExt cx="9183912" cy="649224"/>
          </a:xfrm>
        </p:grpSpPr>
        <p:sp>
          <p:nvSpPr>
            <p:cNvPr id="18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5"/>
                  </a:gs>
                  <a:gs pos="44000">
                    <a:srgbClr val="92D050"/>
                  </a:gs>
                  <a:gs pos="33000">
                    <a:schemeClr val="accent1"/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9" name="Freeform 11"/>
            <p:cNvSpPr>
              <a:spLocks/>
            </p:cNvSpPr>
            <p:nvPr/>
          </p:nvSpPr>
          <p:spPr bwMode="auto">
            <a:xfrm rot="21435692">
              <a:off x="-22409" y="213263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1">
                      <a:lumMod val="50000"/>
                    </a:schemeClr>
                  </a:gs>
                  <a:gs pos="86000">
                    <a:schemeClr val="tx1">
                      <a:alpha val="30000"/>
                    </a:schemeClr>
                  </a:gs>
                  <a:gs pos="16000">
                    <a:schemeClr val="accent1"/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  <p:sp>
        <p:nvSpPr>
          <p:cNvPr id="20" name="Freeform 6"/>
          <p:cNvSpPr>
            <a:spLocks/>
          </p:cNvSpPr>
          <p:nvPr userDrawn="1"/>
        </p:nvSpPr>
        <p:spPr bwMode="auto">
          <a:xfrm flipH="1" flipV="1">
            <a:off x="-13367" y="5816600"/>
            <a:ext cx="9927088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HYbdaM" panose="02030600000101010101" pitchFamily="18" charset="-127"/>
                <a:ea typeface="HYbdaM" panose="02030600000101010101" pitchFamily="18" charset="-127"/>
              </a:defRPr>
            </a:lvl1pPr>
          </a:lstStyle>
          <a:p>
            <a:fld id="{4687F1B4-6A59-4565-B85B-6620A2F3FD32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1" name="Freeform 7"/>
          <p:cNvSpPr>
            <a:spLocks/>
          </p:cNvSpPr>
          <p:nvPr userDrawn="1"/>
        </p:nvSpPr>
        <p:spPr bwMode="auto">
          <a:xfrm flipH="1" flipV="1">
            <a:off x="-6168" y="6217229"/>
            <a:ext cx="6336301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80000"/>
                </a:schemeClr>
              </a:gs>
              <a:gs pos="8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YbdaM" panose="02030600000101010101" pitchFamily="18" charset="-127"/>
                <a:ea typeface="HYbdaM" panose="02030600000101010101" pitchFamily="18" charset="-127"/>
              </a:defRPr>
            </a:lvl1pPr>
          </a:lstStyle>
          <a:p>
            <a:fld id="{22B9F735-BBF1-462B-B06F-0BFC95F94317}" type="datetime1">
              <a:rPr lang="ko-KR" altLang="en-US" smtClean="0"/>
              <a:t>2018-03-03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HYbdaM" panose="02030600000101010101" pitchFamily="18" charset="-127"/>
                <a:ea typeface="HYbdaM" panose="02030600000101010101" pitchFamily="18" charset="-127"/>
              </a:defRPr>
            </a:lvl1pPr>
          </a:lstStyle>
          <a:p>
            <a:r>
              <a:rPr lang="en-US" altLang="ko-KR" smtClean="0"/>
              <a:t>Silla university</a:t>
            </a:r>
            <a:endParaRPr lang="ko-KR" altLang="en-US"/>
          </a:p>
        </p:txBody>
      </p:sp>
      <p:grpSp>
        <p:nvGrpSpPr>
          <p:cNvPr id="22" name="Group 1"/>
          <p:cNvGrpSpPr/>
          <p:nvPr userDrawn="1"/>
        </p:nvGrpSpPr>
        <p:grpSpPr>
          <a:xfrm>
            <a:off x="-26179" y="403046"/>
            <a:ext cx="9932780" cy="1416320"/>
            <a:chOff x="-20170" y="216572"/>
            <a:chExt cx="9185905" cy="773365"/>
          </a:xfrm>
        </p:grpSpPr>
        <p:sp>
          <p:nvSpPr>
            <p:cNvPr id="23" name="Freeform 11"/>
            <p:cNvSpPr>
              <a:spLocks/>
            </p:cNvSpPr>
            <p:nvPr/>
          </p:nvSpPr>
          <p:spPr bwMode="auto">
            <a:xfrm rot="21435692">
              <a:off x="-20170" y="216572"/>
              <a:ext cx="9167631" cy="773365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>
                <a:gd name="connsiteX0" fmla="*/ 0 w 10000"/>
                <a:gd name="connsiteY0" fmla="*/ 9156 h 9578"/>
                <a:gd name="connsiteX1" fmla="*/ 2781 w 10000"/>
                <a:gd name="connsiteY1" fmla="*/ 3872 h 9578"/>
                <a:gd name="connsiteX2" fmla="*/ 7121 w 10000"/>
                <a:gd name="connsiteY2" fmla="*/ 9555 h 9578"/>
                <a:gd name="connsiteX3" fmla="*/ 10000 w 10000"/>
                <a:gd name="connsiteY3" fmla="*/ 0 h 9578"/>
                <a:gd name="connsiteX0" fmla="*/ 0 w 10005"/>
                <a:gd name="connsiteY0" fmla="*/ 11003 h 11003"/>
                <a:gd name="connsiteX1" fmla="*/ 2786 w 10005"/>
                <a:gd name="connsiteY1" fmla="*/ 4043 h 11003"/>
                <a:gd name="connsiteX2" fmla="*/ 7126 w 10005"/>
                <a:gd name="connsiteY2" fmla="*/ 9976 h 11003"/>
                <a:gd name="connsiteX3" fmla="*/ 10005 w 10005"/>
                <a:gd name="connsiteY3" fmla="*/ 0 h 11003"/>
                <a:gd name="connsiteX0" fmla="*/ 0 w 10005"/>
                <a:gd name="connsiteY0" fmla="*/ 11003 h 12492"/>
                <a:gd name="connsiteX1" fmla="*/ 2786 w 10005"/>
                <a:gd name="connsiteY1" fmla="*/ 4043 h 12492"/>
                <a:gd name="connsiteX2" fmla="*/ 7109 w 10005"/>
                <a:gd name="connsiteY2" fmla="*/ 12474 h 12492"/>
                <a:gd name="connsiteX3" fmla="*/ 10005 w 10005"/>
                <a:gd name="connsiteY3" fmla="*/ 0 h 12492"/>
                <a:gd name="connsiteX0" fmla="*/ 0 w 10005"/>
                <a:gd name="connsiteY0" fmla="*/ 11003 h 12698"/>
                <a:gd name="connsiteX1" fmla="*/ 2786 w 10005"/>
                <a:gd name="connsiteY1" fmla="*/ 4043 h 12698"/>
                <a:gd name="connsiteX2" fmla="*/ 7514 w 10005"/>
                <a:gd name="connsiteY2" fmla="*/ 12681 h 12698"/>
                <a:gd name="connsiteX3" fmla="*/ 10005 w 10005"/>
                <a:gd name="connsiteY3" fmla="*/ 0 h 12698"/>
                <a:gd name="connsiteX0" fmla="*/ 0 w 10005"/>
                <a:gd name="connsiteY0" fmla="*/ 11003 h 12437"/>
                <a:gd name="connsiteX1" fmla="*/ 2786 w 10005"/>
                <a:gd name="connsiteY1" fmla="*/ 4043 h 12437"/>
                <a:gd name="connsiteX2" fmla="*/ 7163 w 10005"/>
                <a:gd name="connsiteY2" fmla="*/ 12419 h 12437"/>
                <a:gd name="connsiteX3" fmla="*/ 10005 w 10005"/>
                <a:gd name="connsiteY3" fmla="*/ 0 h 12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05" h="12437">
                  <a:moveTo>
                    <a:pt x="0" y="11003"/>
                  </a:moveTo>
                  <a:cubicBezTo>
                    <a:pt x="489" y="8747"/>
                    <a:pt x="1592" y="3807"/>
                    <a:pt x="2786" y="4043"/>
                  </a:cubicBezTo>
                  <a:cubicBezTo>
                    <a:pt x="3980" y="4279"/>
                    <a:pt x="5960" y="12884"/>
                    <a:pt x="7163" y="12419"/>
                  </a:cubicBezTo>
                  <a:cubicBezTo>
                    <a:pt x="8365" y="11953"/>
                    <a:pt x="9406" y="2079"/>
                    <a:pt x="10005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1">
                      <a:lumMod val="50000"/>
                    </a:schemeClr>
                  </a:gs>
                  <a:gs pos="86000">
                    <a:schemeClr val="tx1">
                      <a:alpha val="30000"/>
                    </a:schemeClr>
                  </a:gs>
                  <a:gs pos="16000">
                    <a:schemeClr val="accent1"/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24" name="Freeform 12"/>
            <p:cNvSpPr>
              <a:spLocks/>
            </p:cNvSpPr>
            <p:nvPr/>
          </p:nvSpPr>
          <p:spPr bwMode="auto">
            <a:xfrm rot="21435692">
              <a:off x="-14665" y="290013"/>
              <a:ext cx="9180400" cy="678745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>
                <a:gd name="connsiteX0" fmla="*/ 0 w 10000"/>
                <a:gd name="connsiteY0" fmla="*/ 8571 h 9582"/>
                <a:gd name="connsiteX1" fmla="*/ 2826 w 10000"/>
                <a:gd name="connsiteY1" fmla="*/ 4809 h 9582"/>
                <a:gd name="connsiteX2" fmla="*/ 7149 w 10000"/>
                <a:gd name="connsiteY2" fmla="*/ 9555 h 9582"/>
                <a:gd name="connsiteX3" fmla="*/ 10000 w 10000"/>
                <a:gd name="connsiteY3" fmla="*/ 0 h 9582"/>
                <a:gd name="connsiteX0" fmla="*/ 0 w 10000"/>
                <a:gd name="connsiteY0" fmla="*/ 8945 h 9998"/>
                <a:gd name="connsiteX1" fmla="*/ 2835 w 10000"/>
                <a:gd name="connsiteY1" fmla="*/ 4436 h 9998"/>
                <a:gd name="connsiteX2" fmla="*/ 7149 w 10000"/>
                <a:gd name="connsiteY2" fmla="*/ 9972 h 9998"/>
                <a:gd name="connsiteX3" fmla="*/ 10000 w 10000"/>
                <a:gd name="connsiteY3" fmla="*/ 0 h 9998"/>
                <a:gd name="connsiteX0" fmla="*/ 0 w 10000"/>
                <a:gd name="connsiteY0" fmla="*/ 8947 h 12697"/>
                <a:gd name="connsiteX1" fmla="*/ 2835 w 10000"/>
                <a:gd name="connsiteY1" fmla="*/ 4437 h 12697"/>
                <a:gd name="connsiteX2" fmla="*/ 7133 w 10000"/>
                <a:gd name="connsiteY2" fmla="*/ 12678 h 12697"/>
                <a:gd name="connsiteX3" fmla="*/ 10000 w 10000"/>
                <a:gd name="connsiteY3" fmla="*/ 0 h 12697"/>
                <a:gd name="connsiteX0" fmla="*/ 0 w 10000"/>
                <a:gd name="connsiteY0" fmla="*/ 8947 h 13026"/>
                <a:gd name="connsiteX1" fmla="*/ 2835 w 10000"/>
                <a:gd name="connsiteY1" fmla="*/ 4437 h 13026"/>
                <a:gd name="connsiteX2" fmla="*/ 6941 w 10000"/>
                <a:gd name="connsiteY2" fmla="*/ 13008 h 13026"/>
                <a:gd name="connsiteX3" fmla="*/ 10000 w 10000"/>
                <a:gd name="connsiteY3" fmla="*/ 0 h 13026"/>
                <a:gd name="connsiteX0" fmla="*/ 0 w 10005"/>
                <a:gd name="connsiteY0" fmla="*/ 10479 h 13026"/>
                <a:gd name="connsiteX1" fmla="*/ 2840 w 10005"/>
                <a:gd name="connsiteY1" fmla="*/ 4437 h 13026"/>
                <a:gd name="connsiteX2" fmla="*/ 6946 w 10005"/>
                <a:gd name="connsiteY2" fmla="*/ 13008 h 13026"/>
                <a:gd name="connsiteX3" fmla="*/ 10005 w 10005"/>
                <a:gd name="connsiteY3" fmla="*/ 0 h 13026"/>
                <a:gd name="connsiteX0" fmla="*/ 0 w 10005"/>
                <a:gd name="connsiteY0" fmla="*/ 10479 h 13359"/>
                <a:gd name="connsiteX1" fmla="*/ 2840 w 10005"/>
                <a:gd name="connsiteY1" fmla="*/ 4437 h 13359"/>
                <a:gd name="connsiteX2" fmla="*/ 7159 w 10005"/>
                <a:gd name="connsiteY2" fmla="*/ 13342 h 13359"/>
                <a:gd name="connsiteX3" fmla="*/ 10005 w 10005"/>
                <a:gd name="connsiteY3" fmla="*/ 0 h 13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05" h="13359">
                  <a:moveTo>
                    <a:pt x="0" y="10479"/>
                  </a:moveTo>
                  <a:cubicBezTo>
                    <a:pt x="473" y="9440"/>
                    <a:pt x="1647" y="3960"/>
                    <a:pt x="2840" y="4437"/>
                  </a:cubicBezTo>
                  <a:cubicBezTo>
                    <a:pt x="4033" y="4914"/>
                    <a:pt x="5966" y="13806"/>
                    <a:pt x="7159" y="13342"/>
                  </a:cubicBezTo>
                  <a:cubicBezTo>
                    <a:pt x="8352" y="12877"/>
                    <a:pt x="9412" y="2078"/>
                    <a:pt x="10005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5"/>
                  </a:gs>
                  <a:gs pos="44000">
                    <a:srgbClr val="92D050"/>
                  </a:gs>
                  <a:gs pos="33000">
                    <a:schemeClr val="accent1"/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  <p:sp>
        <p:nvSpPr>
          <p:cNvPr id="25" name="Freeform 7"/>
          <p:cNvSpPr>
            <a:spLocks/>
          </p:cNvSpPr>
          <p:nvPr userDrawn="1"/>
        </p:nvSpPr>
        <p:spPr bwMode="auto">
          <a:xfrm>
            <a:off x="3574128" y="1535"/>
            <a:ext cx="6336301" cy="164470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>
              <a:gd name="connsiteX0" fmla="*/ 0 w 10000"/>
              <a:gd name="connsiteY0" fmla="*/ 0 h 12827"/>
              <a:gd name="connsiteX1" fmla="*/ 5570 w 10000"/>
              <a:gd name="connsiteY1" fmla="*/ 12805 h 12827"/>
              <a:gd name="connsiteX2" fmla="*/ 10000 w 10000"/>
              <a:gd name="connsiteY2" fmla="*/ 3126 h 12827"/>
              <a:gd name="connsiteX3" fmla="*/ 10000 w 10000"/>
              <a:gd name="connsiteY3" fmla="*/ 101 h 12827"/>
              <a:gd name="connsiteX4" fmla="*/ 0 w 10000"/>
              <a:gd name="connsiteY4" fmla="*/ 0 h 12827"/>
              <a:gd name="connsiteX0" fmla="*/ 0 w 10000"/>
              <a:gd name="connsiteY0" fmla="*/ 0 h 14294"/>
              <a:gd name="connsiteX1" fmla="*/ 5558 w 10000"/>
              <a:gd name="connsiteY1" fmla="*/ 14275 h 14294"/>
              <a:gd name="connsiteX2" fmla="*/ 10000 w 10000"/>
              <a:gd name="connsiteY2" fmla="*/ 3126 h 14294"/>
              <a:gd name="connsiteX3" fmla="*/ 10000 w 10000"/>
              <a:gd name="connsiteY3" fmla="*/ 101 h 14294"/>
              <a:gd name="connsiteX4" fmla="*/ 0 w 10000"/>
              <a:gd name="connsiteY4" fmla="*/ 0 h 14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4294">
                <a:moveTo>
                  <a:pt x="0" y="0"/>
                </a:moveTo>
                <a:cubicBezTo>
                  <a:pt x="580" y="1714"/>
                  <a:pt x="3891" y="13754"/>
                  <a:pt x="5558" y="14275"/>
                </a:cubicBezTo>
                <a:cubicBezTo>
                  <a:pt x="7225" y="14796"/>
                  <a:pt x="9260" y="4689"/>
                  <a:pt x="10000" y="3126"/>
                </a:cubicBezTo>
                <a:lnTo>
                  <a:pt x="10000" y="101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75000"/>
                  <a:alpha val="60000"/>
                </a:schemeClr>
              </a:gs>
              <a:gs pos="80000">
                <a:schemeClr val="accent1">
                  <a:lumMod val="20000"/>
                  <a:lumOff val="80000"/>
                  <a:alpha val="6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Freeform 6"/>
          <p:cNvSpPr>
            <a:spLocks/>
          </p:cNvSpPr>
          <p:nvPr userDrawn="1"/>
        </p:nvSpPr>
        <p:spPr bwMode="auto">
          <a:xfrm>
            <a:off x="-5427" y="-1"/>
            <a:ext cx="9915857" cy="183676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>
              <a:gd name="connsiteX0" fmla="*/ 10 w 10000"/>
              <a:gd name="connsiteY0" fmla="*/ 30 h 10000"/>
              <a:gd name="connsiteX1" fmla="*/ 4404 w 10000"/>
              <a:gd name="connsiteY1" fmla="*/ 0 h 10000"/>
              <a:gd name="connsiteX2" fmla="*/ 7578 w 10000"/>
              <a:gd name="connsiteY2" fmla="*/ 5595 h 10000"/>
              <a:gd name="connsiteX3" fmla="*/ 9990 w 10000"/>
              <a:gd name="connsiteY3" fmla="*/ 838 h 10000"/>
              <a:gd name="connsiteX4" fmla="*/ 10000 w 10000"/>
              <a:gd name="connsiteY4" fmla="*/ 3247 h 10000"/>
              <a:gd name="connsiteX5" fmla="*/ 7453 w 10000"/>
              <a:gd name="connsiteY5" fmla="*/ 6692 h 10000"/>
              <a:gd name="connsiteX6" fmla="*/ 2578 w 10000"/>
              <a:gd name="connsiteY6" fmla="*/ 4162 h 10000"/>
              <a:gd name="connsiteX7" fmla="*/ 0 w 10000"/>
              <a:gd name="connsiteY7" fmla="*/ 10000 h 10000"/>
              <a:gd name="connsiteX8" fmla="*/ 10 w 10000"/>
              <a:gd name="connsiteY8" fmla="*/ 30 h 10000"/>
              <a:gd name="connsiteX0" fmla="*/ 10 w 10000"/>
              <a:gd name="connsiteY0" fmla="*/ 30 h 10000"/>
              <a:gd name="connsiteX1" fmla="*/ 4404 w 10000"/>
              <a:gd name="connsiteY1" fmla="*/ 0 h 10000"/>
              <a:gd name="connsiteX2" fmla="*/ 7578 w 10000"/>
              <a:gd name="connsiteY2" fmla="*/ 5595 h 10000"/>
              <a:gd name="connsiteX3" fmla="*/ 9990 w 10000"/>
              <a:gd name="connsiteY3" fmla="*/ 838 h 10000"/>
              <a:gd name="connsiteX4" fmla="*/ 10000 w 10000"/>
              <a:gd name="connsiteY4" fmla="*/ 3247 h 10000"/>
              <a:gd name="connsiteX5" fmla="*/ 7453 w 10000"/>
              <a:gd name="connsiteY5" fmla="*/ 9122 h 10000"/>
              <a:gd name="connsiteX6" fmla="*/ 2578 w 10000"/>
              <a:gd name="connsiteY6" fmla="*/ 4162 h 10000"/>
              <a:gd name="connsiteX7" fmla="*/ 0 w 10000"/>
              <a:gd name="connsiteY7" fmla="*/ 10000 h 10000"/>
              <a:gd name="connsiteX8" fmla="*/ 10 w 10000"/>
              <a:gd name="connsiteY8" fmla="*/ 30 h 10000"/>
              <a:gd name="connsiteX0" fmla="*/ 10 w 10000"/>
              <a:gd name="connsiteY0" fmla="*/ 30 h 10000"/>
              <a:gd name="connsiteX1" fmla="*/ 4404 w 10000"/>
              <a:gd name="connsiteY1" fmla="*/ 0 h 10000"/>
              <a:gd name="connsiteX2" fmla="*/ 7591 w 10000"/>
              <a:gd name="connsiteY2" fmla="*/ 7398 h 10000"/>
              <a:gd name="connsiteX3" fmla="*/ 9990 w 10000"/>
              <a:gd name="connsiteY3" fmla="*/ 838 h 10000"/>
              <a:gd name="connsiteX4" fmla="*/ 10000 w 10000"/>
              <a:gd name="connsiteY4" fmla="*/ 3247 h 10000"/>
              <a:gd name="connsiteX5" fmla="*/ 7453 w 10000"/>
              <a:gd name="connsiteY5" fmla="*/ 9122 h 10000"/>
              <a:gd name="connsiteX6" fmla="*/ 2578 w 10000"/>
              <a:gd name="connsiteY6" fmla="*/ 4162 h 10000"/>
              <a:gd name="connsiteX7" fmla="*/ 0 w 10000"/>
              <a:gd name="connsiteY7" fmla="*/ 10000 h 10000"/>
              <a:gd name="connsiteX8" fmla="*/ 10 w 10000"/>
              <a:gd name="connsiteY8" fmla="*/ 30 h 10000"/>
              <a:gd name="connsiteX0" fmla="*/ 10 w 10000"/>
              <a:gd name="connsiteY0" fmla="*/ 30 h 10000"/>
              <a:gd name="connsiteX1" fmla="*/ 4404 w 10000"/>
              <a:gd name="connsiteY1" fmla="*/ 0 h 10000"/>
              <a:gd name="connsiteX2" fmla="*/ 7591 w 10000"/>
              <a:gd name="connsiteY2" fmla="*/ 7398 h 10000"/>
              <a:gd name="connsiteX3" fmla="*/ 9990 w 10000"/>
              <a:gd name="connsiteY3" fmla="*/ 838 h 10000"/>
              <a:gd name="connsiteX4" fmla="*/ 10000 w 10000"/>
              <a:gd name="connsiteY4" fmla="*/ 3247 h 10000"/>
              <a:gd name="connsiteX5" fmla="*/ 7453 w 10000"/>
              <a:gd name="connsiteY5" fmla="*/ 9122 h 10000"/>
              <a:gd name="connsiteX6" fmla="*/ 2578 w 10000"/>
              <a:gd name="connsiteY6" fmla="*/ 4162 h 10000"/>
              <a:gd name="connsiteX7" fmla="*/ 0 w 10000"/>
              <a:gd name="connsiteY7" fmla="*/ 10000 h 10000"/>
              <a:gd name="connsiteX8" fmla="*/ 10 w 10000"/>
              <a:gd name="connsiteY8" fmla="*/ 30 h 10000"/>
              <a:gd name="connsiteX0" fmla="*/ 10 w 10000"/>
              <a:gd name="connsiteY0" fmla="*/ 30 h 10000"/>
              <a:gd name="connsiteX1" fmla="*/ 4404 w 10000"/>
              <a:gd name="connsiteY1" fmla="*/ 0 h 10000"/>
              <a:gd name="connsiteX2" fmla="*/ 7591 w 10000"/>
              <a:gd name="connsiteY2" fmla="*/ 7398 h 10000"/>
              <a:gd name="connsiteX3" fmla="*/ 9990 w 10000"/>
              <a:gd name="connsiteY3" fmla="*/ 838 h 10000"/>
              <a:gd name="connsiteX4" fmla="*/ 10000 w 10000"/>
              <a:gd name="connsiteY4" fmla="*/ 3247 h 10000"/>
              <a:gd name="connsiteX5" fmla="*/ 7453 w 10000"/>
              <a:gd name="connsiteY5" fmla="*/ 9122 h 10000"/>
              <a:gd name="connsiteX6" fmla="*/ 2563 w 10000"/>
              <a:gd name="connsiteY6" fmla="*/ 5514 h 10000"/>
              <a:gd name="connsiteX7" fmla="*/ 0 w 10000"/>
              <a:gd name="connsiteY7" fmla="*/ 10000 h 10000"/>
              <a:gd name="connsiteX8" fmla="*/ 10 w 10000"/>
              <a:gd name="connsiteY8" fmla="*/ 30 h 10000"/>
              <a:gd name="connsiteX0" fmla="*/ 10 w 10000"/>
              <a:gd name="connsiteY0" fmla="*/ 30 h 10000"/>
              <a:gd name="connsiteX1" fmla="*/ 4404 w 10000"/>
              <a:gd name="connsiteY1" fmla="*/ 0 h 10000"/>
              <a:gd name="connsiteX2" fmla="*/ 7591 w 10000"/>
              <a:gd name="connsiteY2" fmla="*/ 7398 h 10000"/>
              <a:gd name="connsiteX3" fmla="*/ 9990 w 10000"/>
              <a:gd name="connsiteY3" fmla="*/ 838 h 10000"/>
              <a:gd name="connsiteX4" fmla="*/ 10000 w 10000"/>
              <a:gd name="connsiteY4" fmla="*/ 3247 h 10000"/>
              <a:gd name="connsiteX5" fmla="*/ 7438 w 10000"/>
              <a:gd name="connsiteY5" fmla="*/ 9894 h 10000"/>
              <a:gd name="connsiteX6" fmla="*/ 2563 w 10000"/>
              <a:gd name="connsiteY6" fmla="*/ 5514 h 10000"/>
              <a:gd name="connsiteX7" fmla="*/ 0 w 10000"/>
              <a:gd name="connsiteY7" fmla="*/ 10000 h 10000"/>
              <a:gd name="connsiteX8" fmla="*/ 10 w 10000"/>
              <a:gd name="connsiteY8" fmla="*/ 30 h 10000"/>
              <a:gd name="connsiteX0" fmla="*/ 2 w 9992"/>
              <a:gd name="connsiteY0" fmla="*/ 30 h 10772"/>
              <a:gd name="connsiteX1" fmla="*/ 4396 w 9992"/>
              <a:gd name="connsiteY1" fmla="*/ 0 h 10772"/>
              <a:gd name="connsiteX2" fmla="*/ 7583 w 9992"/>
              <a:gd name="connsiteY2" fmla="*/ 7398 h 10772"/>
              <a:gd name="connsiteX3" fmla="*/ 9982 w 9992"/>
              <a:gd name="connsiteY3" fmla="*/ 838 h 10772"/>
              <a:gd name="connsiteX4" fmla="*/ 9992 w 9992"/>
              <a:gd name="connsiteY4" fmla="*/ 3247 h 10772"/>
              <a:gd name="connsiteX5" fmla="*/ 7430 w 9992"/>
              <a:gd name="connsiteY5" fmla="*/ 9894 h 10772"/>
              <a:gd name="connsiteX6" fmla="*/ 2555 w 9992"/>
              <a:gd name="connsiteY6" fmla="*/ 5514 h 10772"/>
              <a:gd name="connsiteX7" fmla="*/ 0 w 9992"/>
              <a:gd name="connsiteY7" fmla="*/ 10772 h 10772"/>
              <a:gd name="connsiteX8" fmla="*/ 2 w 9992"/>
              <a:gd name="connsiteY8" fmla="*/ 30 h 10772"/>
              <a:gd name="connsiteX0" fmla="*/ 2 w 10000"/>
              <a:gd name="connsiteY0" fmla="*/ 28 h 10000"/>
              <a:gd name="connsiteX1" fmla="*/ 4400 w 10000"/>
              <a:gd name="connsiteY1" fmla="*/ 0 h 10000"/>
              <a:gd name="connsiteX2" fmla="*/ 7589 w 10000"/>
              <a:gd name="connsiteY2" fmla="*/ 6868 h 10000"/>
              <a:gd name="connsiteX3" fmla="*/ 9990 w 10000"/>
              <a:gd name="connsiteY3" fmla="*/ 778 h 10000"/>
              <a:gd name="connsiteX4" fmla="*/ 10000 w 10000"/>
              <a:gd name="connsiteY4" fmla="*/ 3014 h 10000"/>
              <a:gd name="connsiteX5" fmla="*/ 7436 w 10000"/>
              <a:gd name="connsiteY5" fmla="*/ 9185 h 10000"/>
              <a:gd name="connsiteX6" fmla="*/ 2565 w 10000"/>
              <a:gd name="connsiteY6" fmla="*/ 5238 h 10000"/>
              <a:gd name="connsiteX7" fmla="*/ 0 w 10000"/>
              <a:gd name="connsiteY7" fmla="*/ 10000 h 10000"/>
              <a:gd name="connsiteX8" fmla="*/ 2 w 10000"/>
              <a:gd name="connsiteY8" fmla="*/ 28 h 10000"/>
              <a:gd name="connsiteX0" fmla="*/ 2 w 10000"/>
              <a:gd name="connsiteY0" fmla="*/ 28 h 10000"/>
              <a:gd name="connsiteX1" fmla="*/ 4400 w 10000"/>
              <a:gd name="connsiteY1" fmla="*/ 0 h 10000"/>
              <a:gd name="connsiteX2" fmla="*/ 7589 w 10000"/>
              <a:gd name="connsiteY2" fmla="*/ 7764 h 10000"/>
              <a:gd name="connsiteX3" fmla="*/ 9990 w 10000"/>
              <a:gd name="connsiteY3" fmla="*/ 778 h 10000"/>
              <a:gd name="connsiteX4" fmla="*/ 10000 w 10000"/>
              <a:gd name="connsiteY4" fmla="*/ 3014 h 10000"/>
              <a:gd name="connsiteX5" fmla="*/ 7436 w 10000"/>
              <a:gd name="connsiteY5" fmla="*/ 9185 h 10000"/>
              <a:gd name="connsiteX6" fmla="*/ 2565 w 10000"/>
              <a:gd name="connsiteY6" fmla="*/ 5238 h 10000"/>
              <a:gd name="connsiteX7" fmla="*/ 0 w 10000"/>
              <a:gd name="connsiteY7" fmla="*/ 10000 h 10000"/>
              <a:gd name="connsiteX8" fmla="*/ 2 w 10000"/>
              <a:gd name="connsiteY8" fmla="*/ 28 h 10000"/>
              <a:gd name="connsiteX0" fmla="*/ 2 w 10000"/>
              <a:gd name="connsiteY0" fmla="*/ 28 h 10000"/>
              <a:gd name="connsiteX1" fmla="*/ 4400 w 10000"/>
              <a:gd name="connsiteY1" fmla="*/ 0 h 10000"/>
              <a:gd name="connsiteX2" fmla="*/ 7581 w 10000"/>
              <a:gd name="connsiteY2" fmla="*/ 7167 h 10000"/>
              <a:gd name="connsiteX3" fmla="*/ 9990 w 10000"/>
              <a:gd name="connsiteY3" fmla="*/ 778 h 10000"/>
              <a:gd name="connsiteX4" fmla="*/ 10000 w 10000"/>
              <a:gd name="connsiteY4" fmla="*/ 3014 h 10000"/>
              <a:gd name="connsiteX5" fmla="*/ 7436 w 10000"/>
              <a:gd name="connsiteY5" fmla="*/ 9185 h 10000"/>
              <a:gd name="connsiteX6" fmla="*/ 2565 w 10000"/>
              <a:gd name="connsiteY6" fmla="*/ 5238 h 10000"/>
              <a:gd name="connsiteX7" fmla="*/ 0 w 10000"/>
              <a:gd name="connsiteY7" fmla="*/ 10000 h 10000"/>
              <a:gd name="connsiteX8" fmla="*/ 2 w 10000"/>
              <a:gd name="connsiteY8" fmla="*/ 28 h 10000"/>
              <a:gd name="connsiteX0" fmla="*/ 2 w 10000"/>
              <a:gd name="connsiteY0" fmla="*/ 28 h 10000"/>
              <a:gd name="connsiteX1" fmla="*/ 4400 w 10000"/>
              <a:gd name="connsiteY1" fmla="*/ 0 h 10000"/>
              <a:gd name="connsiteX2" fmla="*/ 7581 w 10000"/>
              <a:gd name="connsiteY2" fmla="*/ 7167 h 10000"/>
              <a:gd name="connsiteX3" fmla="*/ 9990 w 10000"/>
              <a:gd name="connsiteY3" fmla="*/ 778 h 10000"/>
              <a:gd name="connsiteX4" fmla="*/ 10000 w 10000"/>
              <a:gd name="connsiteY4" fmla="*/ 3014 h 10000"/>
              <a:gd name="connsiteX5" fmla="*/ 7436 w 10000"/>
              <a:gd name="connsiteY5" fmla="*/ 9185 h 10000"/>
              <a:gd name="connsiteX6" fmla="*/ 2810 w 10000"/>
              <a:gd name="connsiteY6" fmla="*/ 5340 h 10000"/>
              <a:gd name="connsiteX7" fmla="*/ 0 w 10000"/>
              <a:gd name="connsiteY7" fmla="*/ 10000 h 10000"/>
              <a:gd name="connsiteX8" fmla="*/ 2 w 10000"/>
              <a:gd name="connsiteY8" fmla="*/ 28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0" h="10000">
                <a:moveTo>
                  <a:pt x="2" y="28"/>
                </a:moveTo>
                <a:lnTo>
                  <a:pt x="4400" y="0"/>
                </a:lnTo>
                <a:cubicBezTo>
                  <a:pt x="4753" y="1430"/>
                  <a:pt x="6634" y="7167"/>
                  <a:pt x="7581" y="7167"/>
                </a:cubicBezTo>
                <a:cubicBezTo>
                  <a:pt x="8528" y="7167"/>
                  <a:pt x="9574" y="2151"/>
                  <a:pt x="9990" y="778"/>
                </a:cubicBezTo>
                <a:cubicBezTo>
                  <a:pt x="9993" y="1523"/>
                  <a:pt x="9997" y="2269"/>
                  <a:pt x="10000" y="3014"/>
                </a:cubicBezTo>
                <a:cubicBezTo>
                  <a:pt x="9823" y="3637"/>
                  <a:pt x="8634" y="8797"/>
                  <a:pt x="7436" y="9185"/>
                </a:cubicBezTo>
                <a:cubicBezTo>
                  <a:pt x="6238" y="9573"/>
                  <a:pt x="4053" y="4830"/>
                  <a:pt x="2810" y="5340"/>
                </a:cubicBezTo>
                <a:cubicBezTo>
                  <a:pt x="1530" y="5453"/>
                  <a:pt x="468" y="7538"/>
                  <a:pt x="0" y="10000"/>
                </a:cubicBezTo>
                <a:cubicBezTo>
                  <a:pt x="3" y="6915"/>
                  <a:pt x="-1" y="3113"/>
                  <a:pt x="2" y="28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60000"/>
                  <a:lumOff val="40000"/>
                  <a:alpha val="60000"/>
                </a:schemeClr>
              </a:gs>
              <a:gs pos="75000">
                <a:schemeClr val="accent6">
                  <a:lumMod val="40000"/>
                  <a:lumOff val="60000"/>
                  <a:alpha val="60000"/>
                </a:schemeClr>
              </a:gs>
              <a:gs pos="100000">
                <a:schemeClr val="accent1">
                  <a:lumMod val="75000"/>
                  <a:alpha val="60000"/>
                </a:schemeClr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088981" y="365125"/>
            <a:ext cx="2135981" cy="5811838"/>
          </a:xfrm>
        </p:spPr>
        <p:txBody>
          <a:bodyPr vert="eaVert"/>
          <a:lstStyle>
            <a:lvl1pPr>
              <a:defRPr>
                <a:latin typeface="HYbdaM" panose="02030600000101010101" pitchFamily="18" charset="-127"/>
                <a:ea typeface="HYbdaM" panose="02030600000101010101" pitchFamily="18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81037" y="365125"/>
            <a:ext cx="6284119" cy="5811838"/>
          </a:xfrm>
        </p:spPr>
        <p:txBody>
          <a:bodyPr vert="eaVert"/>
          <a:lstStyle>
            <a:lvl1pPr>
              <a:defRPr>
                <a:latin typeface="HYbdaM" panose="02030600000101010101" pitchFamily="18" charset="-127"/>
                <a:ea typeface="HYbdaM" panose="02030600000101010101" pitchFamily="18" charset="-127"/>
              </a:defRPr>
            </a:lvl1pPr>
            <a:lvl2pPr>
              <a:defRPr>
                <a:latin typeface="HYbdaM" panose="02030600000101010101" pitchFamily="18" charset="-127"/>
                <a:ea typeface="HYbdaM" panose="02030600000101010101" pitchFamily="18" charset="-127"/>
              </a:defRPr>
            </a:lvl2pPr>
            <a:lvl3pPr>
              <a:defRPr>
                <a:latin typeface="HYbdaM" panose="02030600000101010101" pitchFamily="18" charset="-127"/>
                <a:ea typeface="HYbdaM" panose="02030600000101010101" pitchFamily="18" charset="-127"/>
              </a:defRPr>
            </a:lvl3pPr>
            <a:lvl4pPr>
              <a:defRPr>
                <a:latin typeface="HYbdaM" panose="02030600000101010101" pitchFamily="18" charset="-127"/>
                <a:ea typeface="HYbdaM" panose="02030600000101010101" pitchFamily="18" charset="-127"/>
              </a:defRPr>
            </a:lvl4pPr>
            <a:lvl5pPr>
              <a:defRPr>
                <a:latin typeface="HYbdaM" panose="02030600000101010101" pitchFamily="18" charset="-127"/>
                <a:ea typeface="HYbdaM" panose="02030600000101010101" pitchFamily="18" charset="-127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58835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ea"/>
                <a:ea typeface="+mn-ea"/>
              </a:defRPr>
            </a:lvl1pPr>
            <a:lvl2pPr>
              <a:defRPr>
                <a:latin typeface="+mn-ea"/>
                <a:ea typeface="+mn-ea"/>
              </a:defRPr>
            </a:lvl2pPr>
            <a:lvl3pPr>
              <a:defRPr>
                <a:latin typeface="+mn-ea"/>
                <a:ea typeface="+mn-ea"/>
              </a:defRPr>
            </a:lvl3pPr>
            <a:lvl4pPr>
              <a:defRPr>
                <a:latin typeface="+mn-ea"/>
                <a:ea typeface="+mn-ea"/>
              </a:defRPr>
            </a:lvl4pPr>
            <a:lvl5pPr>
              <a:defRPr>
                <a:latin typeface="+mn-ea"/>
                <a:ea typeface="+mn-ea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fld id="{758D5C6F-9633-4B6E-8504-7704682C9034}" type="datetime1">
              <a:rPr lang="ko-KR" altLang="en-US" smtClean="0"/>
              <a:t>2018-03-03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281363" y="6506479"/>
            <a:ext cx="3343275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+mj-lt"/>
                <a:ea typeface="+mn-ea"/>
              </a:defRPr>
            </a:lvl1pPr>
          </a:lstStyle>
          <a:p>
            <a:r>
              <a:rPr lang="en-US" altLang="ko-KR" smtClean="0"/>
              <a:t>Silla university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996113" y="6547423"/>
            <a:ext cx="222885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+mn-ea"/>
                <a:ea typeface="+mn-ea"/>
              </a:defRPr>
            </a:lvl1pPr>
          </a:lstStyle>
          <a:p>
            <a:fld id="{4687F1B4-6A59-4565-B85B-6620A2F3FD32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151" y="-1"/>
            <a:ext cx="9888052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792815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"/>
          <p:cNvGrpSpPr/>
          <p:nvPr userDrawn="1"/>
        </p:nvGrpSpPr>
        <p:grpSpPr>
          <a:xfrm flipH="1" flipV="1">
            <a:off x="1034" y="5978060"/>
            <a:ext cx="9930624" cy="582211"/>
            <a:chOff x="-22409" y="213263"/>
            <a:chExt cx="9183912" cy="649224"/>
          </a:xfrm>
        </p:grpSpPr>
        <p:sp>
          <p:nvSpPr>
            <p:cNvPr id="18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5"/>
                  </a:gs>
                  <a:gs pos="44000">
                    <a:srgbClr val="92D050"/>
                  </a:gs>
                  <a:gs pos="33000">
                    <a:schemeClr val="accent1"/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9" name="Freeform 11"/>
            <p:cNvSpPr>
              <a:spLocks/>
            </p:cNvSpPr>
            <p:nvPr/>
          </p:nvSpPr>
          <p:spPr bwMode="auto">
            <a:xfrm rot="21435692">
              <a:off x="-22409" y="213263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1">
                      <a:lumMod val="50000"/>
                    </a:schemeClr>
                  </a:gs>
                  <a:gs pos="86000">
                    <a:schemeClr val="tx1">
                      <a:alpha val="30000"/>
                    </a:schemeClr>
                  </a:gs>
                  <a:gs pos="16000">
                    <a:schemeClr val="accent1"/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75878" y="897978"/>
            <a:ext cx="8543925" cy="2852737"/>
          </a:xfrm>
        </p:spPr>
        <p:txBody>
          <a:bodyPr anchor="b"/>
          <a:lstStyle>
            <a:lvl1pPr>
              <a:defRPr sz="6000">
                <a:latin typeface="HYbdaM" panose="02030600000101010101" pitchFamily="18" charset="-127"/>
                <a:ea typeface="HYbdaM" panose="02030600000101010101" pitchFamily="18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74347" y="4046539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HYbdaM" panose="02030600000101010101" pitchFamily="18" charset="-127"/>
                <a:ea typeface="HYbdaM" panose="02030600000101010101" pitchFamily="18" charset="-12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  <p:sp>
        <p:nvSpPr>
          <p:cNvPr id="20" name="Freeform 6"/>
          <p:cNvSpPr>
            <a:spLocks/>
          </p:cNvSpPr>
          <p:nvPr userDrawn="1"/>
        </p:nvSpPr>
        <p:spPr bwMode="auto">
          <a:xfrm flipH="1" flipV="1">
            <a:off x="-13367" y="5816600"/>
            <a:ext cx="9927088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Freeform 7"/>
          <p:cNvSpPr>
            <a:spLocks/>
          </p:cNvSpPr>
          <p:nvPr userDrawn="1"/>
        </p:nvSpPr>
        <p:spPr bwMode="auto">
          <a:xfrm flipH="1" flipV="1">
            <a:off x="-6168" y="6217229"/>
            <a:ext cx="6336301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80000"/>
                </a:schemeClr>
              </a:gs>
              <a:gs pos="8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YbdaM" panose="02030600000101010101" pitchFamily="18" charset="-127"/>
                <a:ea typeface="HYbdaM" panose="02030600000101010101" pitchFamily="18" charset="-127"/>
              </a:defRPr>
            </a:lvl1pPr>
          </a:lstStyle>
          <a:p>
            <a:fld id="{41A130E2-01CB-4C1F-842E-2F5FD501E863}" type="datetime1">
              <a:rPr lang="ko-KR" altLang="en-US" smtClean="0"/>
              <a:t>2018-03-03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HYbdaM" panose="02030600000101010101" pitchFamily="18" charset="-127"/>
                <a:ea typeface="HYbdaM" panose="02030600000101010101" pitchFamily="18" charset="-127"/>
              </a:defRPr>
            </a:lvl1pPr>
          </a:lstStyle>
          <a:p>
            <a:r>
              <a:rPr lang="en-US" altLang="ko-KR" smtClean="0"/>
              <a:t>Silla university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HYbdaM" panose="02030600000101010101" pitchFamily="18" charset="-127"/>
                <a:ea typeface="HYbdaM" panose="02030600000101010101" pitchFamily="18" charset="-127"/>
              </a:defRPr>
            </a:lvl1pPr>
          </a:lstStyle>
          <a:p>
            <a:fld id="{4687F1B4-6A59-4565-B85B-6620A2F3FD32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grpSp>
        <p:nvGrpSpPr>
          <p:cNvPr id="22" name="Group 1"/>
          <p:cNvGrpSpPr/>
          <p:nvPr userDrawn="1"/>
        </p:nvGrpSpPr>
        <p:grpSpPr>
          <a:xfrm>
            <a:off x="-26179" y="403046"/>
            <a:ext cx="9932780" cy="1416320"/>
            <a:chOff x="-20170" y="216572"/>
            <a:chExt cx="9185905" cy="773365"/>
          </a:xfrm>
        </p:grpSpPr>
        <p:sp>
          <p:nvSpPr>
            <p:cNvPr id="23" name="Freeform 11"/>
            <p:cNvSpPr>
              <a:spLocks/>
            </p:cNvSpPr>
            <p:nvPr/>
          </p:nvSpPr>
          <p:spPr bwMode="auto">
            <a:xfrm rot="21435692">
              <a:off x="-20170" y="216572"/>
              <a:ext cx="9167631" cy="773365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>
                <a:gd name="connsiteX0" fmla="*/ 0 w 10000"/>
                <a:gd name="connsiteY0" fmla="*/ 9156 h 9578"/>
                <a:gd name="connsiteX1" fmla="*/ 2781 w 10000"/>
                <a:gd name="connsiteY1" fmla="*/ 3872 h 9578"/>
                <a:gd name="connsiteX2" fmla="*/ 7121 w 10000"/>
                <a:gd name="connsiteY2" fmla="*/ 9555 h 9578"/>
                <a:gd name="connsiteX3" fmla="*/ 10000 w 10000"/>
                <a:gd name="connsiteY3" fmla="*/ 0 h 9578"/>
                <a:gd name="connsiteX0" fmla="*/ 0 w 10005"/>
                <a:gd name="connsiteY0" fmla="*/ 11003 h 11003"/>
                <a:gd name="connsiteX1" fmla="*/ 2786 w 10005"/>
                <a:gd name="connsiteY1" fmla="*/ 4043 h 11003"/>
                <a:gd name="connsiteX2" fmla="*/ 7126 w 10005"/>
                <a:gd name="connsiteY2" fmla="*/ 9976 h 11003"/>
                <a:gd name="connsiteX3" fmla="*/ 10005 w 10005"/>
                <a:gd name="connsiteY3" fmla="*/ 0 h 11003"/>
                <a:gd name="connsiteX0" fmla="*/ 0 w 10005"/>
                <a:gd name="connsiteY0" fmla="*/ 11003 h 12492"/>
                <a:gd name="connsiteX1" fmla="*/ 2786 w 10005"/>
                <a:gd name="connsiteY1" fmla="*/ 4043 h 12492"/>
                <a:gd name="connsiteX2" fmla="*/ 7109 w 10005"/>
                <a:gd name="connsiteY2" fmla="*/ 12474 h 12492"/>
                <a:gd name="connsiteX3" fmla="*/ 10005 w 10005"/>
                <a:gd name="connsiteY3" fmla="*/ 0 h 12492"/>
                <a:gd name="connsiteX0" fmla="*/ 0 w 10005"/>
                <a:gd name="connsiteY0" fmla="*/ 11003 h 12698"/>
                <a:gd name="connsiteX1" fmla="*/ 2786 w 10005"/>
                <a:gd name="connsiteY1" fmla="*/ 4043 h 12698"/>
                <a:gd name="connsiteX2" fmla="*/ 7514 w 10005"/>
                <a:gd name="connsiteY2" fmla="*/ 12681 h 12698"/>
                <a:gd name="connsiteX3" fmla="*/ 10005 w 10005"/>
                <a:gd name="connsiteY3" fmla="*/ 0 h 12698"/>
                <a:gd name="connsiteX0" fmla="*/ 0 w 10005"/>
                <a:gd name="connsiteY0" fmla="*/ 11003 h 12437"/>
                <a:gd name="connsiteX1" fmla="*/ 2786 w 10005"/>
                <a:gd name="connsiteY1" fmla="*/ 4043 h 12437"/>
                <a:gd name="connsiteX2" fmla="*/ 7163 w 10005"/>
                <a:gd name="connsiteY2" fmla="*/ 12419 h 12437"/>
                <a:gd name="connsiteX3" fmla="*/ 10005 w 10005"/>
                <a:gd name="connsiteY3" fmla="*/ 0 h 12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05" h="12437">
                  <a:moveTo>
                    <a:pt x="0" y="11003"/>
                  </a:moveTo>
                  <a:cubicBezTo>
                    <a:pt x="489" y="8747"/>
                    <a:pt x="1592" y="3807"/>
                    <a:pt x="2786" y="4043"/>
                  </a:cubicBezTo>
                  <a:cubicBezTo>
                    <a:pt x="3980" y="4279"/>
                    <a:pt x="5960" y="12884"/>
                    <a:pt x="7163" y="12419"/>
                  </a:cubicBezTo>
                  <a:cubicBezTo>
                    <a:pt x="8365" y="11953"/>
                    <a:pt x="9406" y="2079"/>
                    <a:pt x="10005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1">
                      <a:lumMod val="50000"/>
                    </a:schemeClr>
                  </a:gs>
                  <a:gs pos="86000">
                    <a:schemeClr val="tx1">
                      <a:alpha val="30000"/>
                    </a:schemeClr>
                  </a:gs>
                  <a:gs pos="16000">
                    <a:schemeClr val="accent1"/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24" name="Freeform 12"/>
            <p:cNvSpPr>
              <a:spLocks/>
            </p:cNvSpPr>
            <p:nvPr/>
          </p:nvSpPr>
          <p:spPr bwMode="auto">
            <a:xfrm rot="21435692">
              <a:off x="-14665" y="290013"/>
              <a:ext cx="9180400" cy="678745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>
                <a:gd name="connsiteX0" fmla="*/ 0 w 10000"/>
                <a:gd name="connsiteY0" fmla="*/ 8571 h 9582"/>
                <a:gd name="connsiteX1" fmla="*/ 2826 w 10000"/>
                <a:gd name="connsiteY1" fmla="*/ 4809 h 9582"/>
                <a:gd name="connsiteX2" fmla="*/ 7149 w 10000"/>
                <a:gd name="connsiteY2" fmla="*/ 9555 h 9582"/>
                <a:gd name="connsiteX3" fmla="*/ 10000 w 10000"/>
                <a:gd name="connsiteY3" fmla="*/ 0 h 9582"/>
                <a:gd name="connsiteX0" fmla="*/ 0 w 10000"/>
                <a:gd name="connsiteY0" fmla="*/ 8945 h 9998"/>
                <a:gd name="connsiteX1" fmla="*/ 2835 w 10000"/>
                <a:gd name="connsiteY1" fmla="*/ 4436 h 9998"/>
                <a:gd name="connsiteX2" fmla="*/ 7149 w 10000"/>
                <a:gd name="connsiteY2" fmla="*/ 9972 h 9998"/>
                <a:gd name="connsiteX3" fmla="*/ 10000 w 10000"/>
                <a:gd name="connsiteY3" fmla="*/ 0 h 9998"/>
                <a:gd name="connsiteX0" fmla="*/ 0 w 10000"/>
                <a:gd name="connsiteY0" fmla="*/ 8947 h 12697"/>
                <a:gd name="connsiteX1" fmla="*/ 2835 w 10000"/>
                <a:gd name="connsiteY1" fmla="*/ 4437 h 12697"/>
                <a:gd name="connsiteX2" fmla="*/ 7133 w 10000"/>
                <a:gd name="connsiteY2" fmla="*/ 12678 h 12697"/>
                <a:gd name="connsiteX3" fmla="*/ 10000 w 10000"/>
                <a:gd name="connsiteY3" fmla="*/ 0 h 12697"/>
                <a:gd name="connsiteX0" fmla="*/ 0 w 10000"/>
                <a:gd name="connsiteY0" fmla="*/ 8947 h 13026"/>
                <a:gd name="connsiteX1" fmla="*/ 2835 w 10000"/>
                <a:gd name="connsiteY1" fmla="*/ 4437 h 13026"/>
                <a:gd name="connsiteX2" fmla="*/ 6941 w 10000"/>
                <a:gd name="connsiteY2" fmla="*/ 13008 h 13026"/>
                <a:gd name="connsiteX3" fmla="*/ 10000 w 10000"/>
                <a:gd name="connsiteY3" fmla="*/ 0 h 13026"/>
                <a:gd name="connsiteX0" fmla="*/ 0 w 10005"/>
                <a:gd name="connsiteY0" fmla="*/ 10479 h 13026"/>
                <a:gd name="connsiteX1" fmla="*/ 2840 w 10005"/>
                <a:gd name="connsiteY1" fmla="*/ 4437 h 13026"/>
                <a:gd name="connsiteX2" fmla="*/ 6946 w 10005"/>
                <a:gd name="connsiteY2" fmla="*/ 13008 h 13026"/>
                <a:gd name="connsiteX3" fmla="*/ 10005 w 10005"/>
                <a:gd name="connsiteY3" fmla="*/ 0 h 13026"/>
                <a:gd name="connsiteX0" fmla="*/ 0 w 10005"/>
                <a:gd name="connsiteY0" fmla="*/ 10479 h 13359"/>
                <a:gd name="connsiteX1" fmla="*/ 2840 w 10005"/>
                <a:gd name="connsiteY1" fmla="*/ 4437 h 13359"/>
                <a:gd name="connsiteX2" fmla="*/ 7159 w 10005"/>
                <a:gd name="connsiteY2" fmla="*/ 13342 h 13359"/>
                <a:gd name="connsiteX3" fmla="*/ 10005 w 10005"/>
                <a:gd name="connsiteY3" fmla="*/ 0 h 13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05" h="13359">
                  <a:moveTo>
                    <a:pt x="0" y="10479"/>
                  </a:moveTo>
                  <a:cubicBezTo>
                    <a:pt x="473" y="9440"/>
                    <a:pt x="1647" y="3960"/>
                    <a:pt x="2840" y="4437"/>
                  </a:cubicBezTo>
                  <a:cubicBezTo>
                    <a:pt x="4033" y="4914"/>
                    <a:pt x="5966" y="13806"/>
                    <a:pt x="7159" y="13342"/>
                  </a:cubicBezTo>
                  <a:cubicBezTo>
                    <a:pt x="8352" y="12877"/>
                    <a:pt x="9412" y="2078"/>
                    <a:pt x="10005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5"/>
                  </a:gs>
                  <a:gs pos="44000">
                    <a:srgbClr val="92D050"/>
                  </a:gs>
                  <a:gs pos="33000">
                    <a:schemeClr val="accent1"/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  <p:sp>
        <p:nvSpPr>
          <p:cNvPr id="25" name="Freeform 7"/>
          <p:cNvSpPr>
            <a:spLocks/>
          </p:cNvSpPr>
          <p:nvPr userDrawn="1"/>
        </p:nvSpPr>
        <p:spPr bwMode="auto">
          <a:xfrm>
            <a:off x="3574128" y="1535"/>
            <a:ext cx="6336301" cy="164470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>
              <a:gd name="connsiteX0" fmla="*/ 0 w 10000"/>
              <a:gd name="connsiteY0" fmla="*/ 0 h 12827"/>
              <a:gd name="connsiteX1" fmla="*/ 5570 w 10000"/>
              <a:gd name="connsiteY1" fmla="*/ 12805 h 12827"/>
              <a:gd name="connsiteX2" fmla="*/ 10000 w 10000"/>
              <a:gd name="connsiteY2" fmla="*/ 3126 h 12827"/>
              <a:gd name="connsiteX3" fmla="*/ 10000 w 10000"/>
              <a:gd name="connsiteY3" fmla="*/ 101 h 12827"/>
              <a:gd name="connsiteX4" fmla="*/ 0 w 10000"/>
              <a:gd name="connsiteY4" fmla="*/ 0 h 12827"/>
              <a:gd name="connsiteX0" fmla="*/ 0 w 10000"/>
              <a:gd name="connsiteY0" fmla="*/ 0 h 14294"/>
              <a:gd name="connsiteX1" fmla="*/ 5558 w 10000"/>
              <a:gd name="connsiteY1" fmla="*/ 14275 h 14294"/>
              <a:gd name="connsiteX2" fmla="*/ 10000 w 10000"/>
              <a:gd name="connsiteY2" fmla="*/ 3126 h 14294"/>
              <a:gd name="connsiteX3" fmla="*/ 10000 w 10000"/>
              <a:gd name="connsiteY3" fmla="*/ 101 h 14294"/>
              <a:gd name="connsiteX4" fmla="*/ 0 w 10000"/>
              <a:gd name="connsiteY4" fmla="*/ 0 h 14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4294">
                <a:moveTo>
                  <a:pt x="0" y="0"/>
                </a:moveTo>
                <a:cubicBezTo>
                  <a:pt x="580" y="1714"/>
                  <a:pt x="3891" y="13754"/>
                  <a:pt x="5558" y="14275"/>
                </a:cubicBezTo>
                <a:cubicBezTo>
                  <a:pt x="7225" y="14796"/>
                  <a:pt x="9260" y="4689"/>
                  <a:pt x="10000" y="3126"/>
                </a:cubicBezTo>
                <a:lnTo>
                  <a:pt x="10000" y="101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75000"/>
                  <a:alpha val="60000"/>
                </a:schemeClr>
              </a:gs>
              <a:gs pos="80000">
                <a:schemeClr val="accent1">
                  <a:lumMod val="20000"/>
                  <a:lumOff val="80000"/>
                  <a:alpha val="6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Freeform 6"/>
          <p:cNvSpPr>
            <a:spLocks/>
          </p:cNvSpPr>
          <p:nvPr userDrawn="1"/>
        </p:nvSpPr>
        <p:spPr bwMode="auto">
          <a:xfrm>
            <a:off x="-5427" y="-1"/>
            <a:ext cx="9915857" cy="183676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>
              <a:gd name="connsiteX0" fmla="*/ 10 w 10000"/>
              <a:gd name="connsiteY0" fmla="*/ 30 h 10000"/>
              <a:gd name="connsiteX1" fmla="*/ 4404 w 10000"/>
              <a:gd name="connsiteY1" fmla="*/ 0 h 10000"/>
              <a:gd name="connsiteX2" fmla="*/ 7578 w 10000"/>
              <a:gd name="connsiteY2" fmla="*/ 5595 h 10000"/>
              <a:gd name="connsiteX3" fmla="*/ 9990 w 10000"/>
              <a:gd name="connsiteY3" fmla="*/ 838 h 10000"/>
              <a:gd name="connsiteX4" fmla="*/ 10000 w 10000"/>
              <a:gd name="connsiteY4" fmla="*/ 3247 h 10000"/>
              <a:gd name="connsiteX5" fmla="*/ 7453 w 10000"/>
              <a:gd name="connsiteY5" fmla="*/ 6692 h 10000"/>
              <a:gd name="connsiteX6" fmla="*/ 2578 w 10000"/>
              <a:gd name="connsiteY6" fmla="*/ 4162 h 10000"/>
              <a:gd name="connsiteX7" fmla="*/ 0 w 10000"/>
              <a:gd name="connsiteY7" fmla="*/ 10000 h 10000"/>
              <a:gd name="connsiteX8" fmla="*/ 10 w 10000"/>
              <a:gd name="connsiteY8" fmla="*/ 30 h 10000"/>
              <a:gd name="connsiteX0" fmla="*/ 10 w 10000"/>
              <a:gd name="connsiteY0" fmla="*/ 30 h 10000"/>
              <a:gd name="connsiteX1" fmla="*/ 4404 w 10000"/>
              <a:gd name="connsiteY1" fmla="*/ 0 h 10000"/>
              <a:gd name="connsiteX2" fmla="*/ 7578 w 10000"/>
              <a:gd name="connsiteY2" fmla="*/ 5595 h 10000"/>
              <a:gd name="connsiteX3" fmla="*/ 9990 w 10000"/>
              <a:gd name="connsiteY3" fmla="*/ 838 h 10000"/>
              <a:gd name="connsiteX4" fmla="*/ 10000 w 10000"/>
              <a:gd name="connsiteY4" fmla="*/ 3247 h 10000"/>
              <a:gd name="connsiteX5" fmla="*/ 7453 w 10000"/>
              <a:gd name="connsiteY5" fmla="*/ 9122 h 10000"/>
              <a:gd name="connsiteX6" fmla="*/ 2578 w 10000"/>
              <a:gd name="connsiteY6" fmla="*/ 4162 h 10000"/>
              <a:gd name="connsiteX7" fmla="*/ 0 w 10000"/>
              <a:gd name="connsiteY7" fmla="*/ 10000 h 10000"/>
              <a:gd name="connsiteX8" fmla="*/ 10 w 10000"/>
              <a:gd name="connsiteY8" fmla="*/ 30 h 10000"/>
              <a:gd name="connsiteX0" fmla="*/ 10 w 10000"/>
              <a:gd name="connsiteY0" fmla="*/ 30 h 10000"/>
              <a:gd name="connsiteX1" fmla="*/ 4404 w 10000"/>
              <a:gd name="connsiteY1" fmla="*/ 0 h 10000"/>
              <a:gd name="connsiteX2" fmla="*/ 7591 w 10000"/>
              <a:gd name="connsiteY2" fmla="*/ 7398 h 10000"/>
              <a:gd name="connsiteX3" fmla="*/ 9990 w 10000"/>
              <a:gd name="connsiteY3" fmla="*/ 838 h 10000"/>
              <a:gd name="connsiteX4" fmla="*/ 10000 w 10000"/>
              <a:gd name="connsiteY4" fmla="*/ 3247 h 10000"/>
              <a:gd name="connsiteX5" fmla="*/ 7453 w 10000"/>
              <a:gd name="connsiteY5" fmla="*/ 9122 h 10000"/>
              <a:gd name="connsiteX6" fmla="*/ 2578 w 10000"/>
              <a:gd name="connsiteY6" fmla="*/ 4162 h 10000"/>
              <a:gd name="connsiteX7" fmla="*/ 0 w 10000"/>
              <a:gd name="connsiteY7" fmla="*/ 10000 h 10000"/>
              <a:gd name="connsiteX8" fmla="*/ 10 w 10000"/>
              <a:gd name="connsiteY8" fmla="*/ 30 h 10000"/>
              <a:gd name="connsiteX0" fmla="*/ 10 w 10000"/>
              <a:gd name="connsiteY0" fmla="*/ 30 h 10000"/>
              <a:gd name="connsiteX1" fmla="*/ 4404 w 10000"/>
              <a:gd name="connsiteY1" fmla="*/ 0 h 10000"/>
              <a:gd name="connsiteX2" fmla="*/ 7591 w 10000"/>
              <a:gd name="connsiteY2" fmla="*/ 7398 h 10000"/>
              <a:gd name="connsiteX3" fmla="*/ 9990 w 10000"/>
              <a:gd name="connsiteY3" fmla="*/ 838 h 10000"/>
              <a:gd name="connsiteX4" fmla="*/ 10000 w 10000"/>
              <a:gd name="connsiteY4" fmla="*/ 3247 h 10000"/>
              <a:gd name="connsiteX5" fmla="*/ 7453 w 10000"/>
              <a:gd name="connsiteY5" fmla="*/ 9122 h 10000"/>
              <a:gd name="connsiteX6" fmla="*/ 2578 w 10000"/>
              <a:gd name="connsiteY6" fmla="*/ 4162 h 10000"/>
              <a:gd name="connsiteX7" fmla="*/ 0 w 10000"/>
              <a:gd name="connsiteY7" fmla="*/ 10000 h 10000"/>
              <a:gd name="connsiteX8" fmla="*/ 10 w 10000"/>
              <a:gd name="connsiteY8" fmla="*/ 30 h 10000"/>
              <a:gd name="connsiteX0" fmla="*/ 10 w 10000"/>
              <a:gd name="connsiteY0" fmla="*/ 30 h 10000"/>
              <a:gd name="connsiteX1" fmla="*/ 4404 w 10000"/>
              <a:gd name="connsiteY1" fmla="*/ 0 h 10000"/>
              <a:gd name="connsiteX2" fmla="*/ 7591 w 10000"/>
              <a:gd name="connsiteY2" fmla="*/ 7398 h 10000"/>
              <a:gd name="connsiteX3" fmla="*/ 9990 w 10000"/>
              <a:gd name="connsiteY3" fmla="*/ 838 h 10000"/>
              <a:gd name="connsiteX4" fmla="*/ 10000 w 10000"/>
              <a:gd name="connsiteY4" fmla="*/ 3247 h 10000"/>
              <a:gd name="connsiteX5" fmla="*/ 7453 w 10000"/>
              <a:gd name="connsiteY5" fmla="*/ 9122 h 10000"/>
              <a:gd name="connsiteX6" fmla="*/ 2563 w 10000"/>
              <a:gd name="connsiteY6" fmla="*/ 5514 h 10000"/>
              <a:gd name="connsiteX7" fmla="*/ 0 w 10000"/>
              <a:gd name="connsiteY7" fmla="*/ 10000 h 10000"/>
              <a:gd name="connsiteX8" fmla="*/ 10 w 10000"/>
              <a:gd name="connsiteY8" fmla="*/ 30 h 10000"/>
              <a:gd name="connsiteX0" fmla="*/ 10 w 10000"/>
              <a:gd name="connsiteY0" fmla="*/ 30 h 10000"/>
              <a:gd name="connsiteX1" fmla="*/ 4404 w 10000"/>
              <a:gd name="connsiteY1" fmla="*/ 0 h 10000"/>
              <a:gd name="connsiteX2" fmla="*/ 7591 w 10000"/>
              <a:gd name="connsiteY2" fmla="*/ 7398 h 10000"/>
              <a:gd name="connsiteX3" fmla="*/ 9990 w 10000"/>
              <a:gd name="connsiteY3" fmla="*/ 838 h 10000"/>
              <a:gd name="connsiteX4" fmla="*/ 10000 w 10000"/>
              <a:gd name="connsiteY4" fmla="*/ 3247 h 10000"/>
              <a:gd name="connsiteX5" fmla="*/ 7438 w 10000"/>
              <a:gd name="connsiteY5" fmla="*/ 9894 h 10000"/>
              <a:gd name="connsiteX6" fmla="*/ 2563 w 10000"/>
              <a:gd name="connsiteY6" fmla="*/ 5514 h 10000"/>
              <a:gd name="connsiteX7" fmla="*/ 0 w 10000"/>
              <a:gd name="connsiteY7" fmla="*/ 10000 h 10000"/>
              <a:gd name="connsiteX8" fmla="*/ 10 w 10000"/>
              <a:gd name="connsiteY8" fmla="*/ 30 h 10000"/>
              <a:gd name="connsiteX0" fmla="*/ 2 w 9992"/>
              <a:gd name="connsiteY0" fmla="*/ 30 h 10772"/>
              <a:gd name="connsiteX1" fmla="*/ 4396 w 9992"/>
              <a:gd name="connsiteY1" fmla="*/ 0 h 10772"/>
              <a:gd name="connsiteX2" fmla="*/ 7583 w 9992"/>
              <a:gd name="connsiteY2" fmla="*/ 7398 h 10772"/>
              <a:gd name="connsiteX3" fmla="*/ 9982 w 9992"/>
              <a:gd name="connsiteY3" fmla="*/ 838 h 10772"/>
              <a:gd name="connsiteX4" fmla="*/ 9992 w 9992"/>
              <a:gd name="connsiteY4" fmla="*/ 3247 h 10772"/>
              <a:gd name="connsiteX5" fmla="*/ 7430 w 9992"/>
              <a:gd name="connsiteY5" fmla="*/ 9894 h 10772"/>
              <a:gd name="connsiteX6" fmla="*/ 2555 w 9992"/>
              <a:gd name="connsiteY6" fmla="*/ 5514 h 10772"/>
              <a:gd name="connsiteX7" fmla="*/ 0 w 9992"/>
              <a:gd name="connsiteY7" fmla="*/ 10772 h 10772"/>
              <a:gd name="connsiteX8" fmla="*/ 2 w 9992"/>
              <a:gd name="connsiteY8" fmla="*/ 30 h 10772"/>
              <a:gd name="connsiteX0" fmla="*/ 2 w 10000"/>
              <a:gd name="connsiteY0" fmla="*/ 28 h 10000"/>
              <a:gd name="connsiteX1" fmla="*/ 4400 w 10000"/>
              <a:gd name="connsiteY1" fmla="*/ 0 h 10000"/>
              <a:gd name="connsiteX2" fmla="*/ 7589 w 10000"/>
              <a:gd name="connsiteY2" fmla="*/ 6868 h 10000"/>
              <a:gd name="connsiteX3" fmla="*/ 9990 w 10000"/>
              <a:gd name="connsiteY3" fmla="*/ 778 h 10000"/>
              <a:gd name="connsiteX4" fmla="*/ 10000 w 10000"/>
              <a:gd name="connsiteY4" fmla="*/ 3014 h 10000"/>
              <a:gd name="connsiteX5" fmla="*/ 7436 w 10000"/>
              <a:gd name="connsiteY5" fmla="*/ 9185 h 10000"/>
              <a:gd name="connsiteX6" fmla="*/ 2565 w 10000"/>
              <a:gd name="connsiteY6" fmla="*/ 5238 h 10000"/>
              <a:gd name="connsiteX7" fmla="*/ 0 w 10000"/>
              <a:gd name="connsiteY7" fmla="*/ 10000 h 10000"/>
              <a:gd name="connsiteX8" fmla="*/ 2 w 10000"/>
              <a:gd name="connsiteY8" fmla="*/ 28 h 10000"/>
              <a:gd name="connsiteX0" fmla="*/ 2 w 10000"/>
              <a:gd name="connsiteY0" fmla="*/ 28 h 10000"/>
              <a:gd name="connsiteX1" fmla="*/ 4400 w 10000"/>
              <a:gd name="connsiteY1" fmla="*/ 0 h 10000"/>
              <a:gd name="connsiteX2" fmla="*/ 7589 w 10000"/>
              <a:gd name="connsiteY2" fmla="*/ 7764 h 10000"/>
              <a:gd name="connsiteX3" fmla="*/ 9990 w 10000"/>
              <a:gd name="connsiteY3" fmla="*/ 778 h 10000"/>
              <a:gd name="connsiteX4" fmla="*/ 10000 w 10000"/>
              <a:gd name="connsiteY4" fmla="*/ 3014 h 10000"/>
              <a:gd name="connsiteX5" fmla="*/ 7436 w 10000"/>
              <a:gd name="connsiteY5" fmla="*/ 9185 h 10000"/>
              <a:gd name="connsiteX6" fmla="*/ 2565 w 10000"/>
              <a:gd name="connsiteY6" fmla="*/ 5238 h 10000"/>
              <a:gd name="connsiteX7" fmla="*/ 0 w 10000"/>
              <a:gd name="connsiteY7" fmla="*/ 10000 h 10000"/>
              <a:gd name="connsiteX8" fmla="*/ 2 w 10000"/>
              <a:gd name="connsiteY8" fmla="*/ 28 h 10000"/>
              <a:gd name="connsiteX0" fmla="*/ 2 w 10000"/>
              <a:gd name="connsiteY0" fmla="*/ 28 h 10000"/>
              <a:gd name="connsiteX1" fmla="*/ 4400 w 10000"/>
              <a:gd name="connsiteY1" fmla="*/ 0 h 10000"/>
              <a:gd name="connsiteX2" fmla="*/ 7581 w 10000"/>
              <a:gd name="connsiteY2" fmla="*/ 7167 h 10000"/>
              <a:gd name="connsiteX3" fmla="*/ 9990 w 10000"/>
              <a:gd name="connsiteY3" fmla="*/ 778 h 10000"/>
              <a:gd name="connsiteX4" fmla="*/ 10000 w 10000"/>
              <a:gd name="connsiteY4" fmla="*/ 3014 h 10000"/>
              <a:gd name="connsiteX5" fmla="*/ 7436 w 10000"/>
              <a:gd name="connsiteY5" fmla="*/ 9185 h 10000"/>
              <a:gd name="connsiteX6" fmla="*/ 2565 w 10000"/>
              <a:gd name="connsiteY6" fmla="*/ 5238 h 10000"/>
              <a:gd name="connsiteX7" fmla="*/ 0 w 10000"/>
              <a:gd name="connsiteY7" fmla="*/ 10000 h 10000"/>
              <a:gd name="connsiteX8" fmla="*/ 2 w 10000"/>
              <a:gd name="connsiteY8" fmla="*/ 28 h 10000"/>
              <a:gd name="connsiteX0" fmla="*/ 2 w 10000"/>
              <a:gd name="connsiteY0" fmla="*/ 28 h 10000"/>
              <a:gd name="connsiteX1" fmla="*/ 4400 w 10000"/>
              <a:gd name="connsiteY1" fmla="*/ 0 h 10000"/>
              <a:gd name="connsiteX2" fmla="*/ 7581 w 10000"/>
              <a:gd name="connsiteY2" fmla="*/ 7167 h 10000"/>
              <a:gd name="connsiteX3" fmla="*/ 9990 w 10000"/>
              <a:gd name="connsiteY3" fmla="*/ 778 h 10000"/>
              <a:gd name="connsiteX4" fmla="*/ 10000 w 10000"/>
              <a:gd name="connsiteY4" fmla="*/ 3014 h 10000"/>
              <a:gd name="connsiteX5" fmla="*/ 7436 w 10000"/>
              <a:gd name="connsiteY5" fmla="*/ 9185 h 10000"/>
              <a:gd name="connsiteX6" fmla="*/ 2810 w 10000"/>
              <a:gd name="connsiteY6" fmla="*/ 5340 h 10000"/>
              <a:gd name="connsiteX7" fmla="*/ 0 w 10000"/>
              <a:gd name="connsiteY7" fmla="*/ 10000 h 10000"/>
              <a:gd name="connsiteX8" fmla="*/ 2 w 10000"/>
              <a:gd name="connsiteY8" fmla="*/ 28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0" h="10000">
                <a:moveTo>
                  <a:pt x="2" y="28"/>
                </a:moveTo>
                <a:lnTo>
                  <a:pt x="4400" y="0"/>
                </a:lnTo>
                <a:cubicBezTo>
                  <a:pt x="4753" y="1430"/>
                  <a:pt x="6634" y="7167"/>
                  <a:pt x="7581" y="7167"/>
                </a:cubicBezTo>
                <a:cubicBezTo>
                  <a:pt x="8528" y="7167"/>
                  <a:pt x="9574" y="2151"/>
                  <a:pt x="9990" y="778"/>
                </a:cubicBezTo>
                <a:cubicBezTo>
                  <a:pt x="9993" y="1523"/>
                  <a:pt x="9997" y="2269"/>
                  <a:pt x="10000" y="3014"/>
                </a:cubicBezTo>
                <a:cubicBezTo>
                  <a:pt x="9823" y="3637"/>
                  <a:pt x="8634" y="8797"/>
                  <a:pt x="7436" y="9185"/>
                </a:cubicBezTo>
                <a:cubicBezTo>
                  <a:pt x="6238" y="9573"/>
                  <a:pt x="4053" y="4830"/>
                  <a:pt x="2810" y="5340"/>
                </a:cubicBezTo>
                <a:cubicBezTo>
                  <a:pt x="1530" y="5453"/>
                  <a:pt x="468" y="7538"/>
                  <a:pt x="0" y="10000"/>
                </a:cubicBezTo>
                <a:cubicBezTo>
                  <a:pt x="3" y="6915"/>
                  <a:pt x="-1" y="3113"/>
                  <a:pt x="2" y="28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60000"/>
                  <a:lumOff val="40000"/>
                  <a:alpha val="60000"/>
                </a:schemeClr>
              </a:gs>
              <a:gs pos="75000">
                <a:schemeClr val="accent6">
                  <a:lumMod val="40000"/>
                  <a:lumOff val="60000"/>
                  <a:alpha val="60000"/>
                </a:schemeClr>
              </a:gs>
              <a:gs pos="100000">
                <a:schemeClr val="accent1">
                  <a:lumMod val="75000"/>
                  <a:alpha val="60000"/>
                </a:schemeClr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3027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>
            <a:lvl1pPr>
              <a:defRPr>
                <a:latin typeface="HYbdaM" panose="02030600000101010101" pitchFamily="18" charset="-127"/>
                <a:ea typeface="HYbdaM" panose="02030600000101010101" pitchFamily="18" charset="-127"/>
              </a:defRPr>
            </a:lvl1pPr>
            <a:lvl2pPr>
              <a:defRPr>
                <a:latin typeface="HYbdaM" panose="02030600000101010101" pitchFamily="18" charset="-127"/>
                <a:ea typeface="HYbdaM" panose="02030600000101010101" pitchFamily="18" charset="-127"/>
              </a:defRPr>
            </a:lvl2pPr>
            <a:lvl3pPr>
              <a:defRPr>
                <a:latin typeface="HYbdaM" panose="02030600000101010101" pitchFamily="18" charset="-127"/>
                <a:ea typeface="HYbdaM" panose="02030600000101010101" pitchFamily="18" charset="-127"/>
              </a:defRPr>
            </a:lvl3pPr>
            <a:lvl4pPr>
              <a:defRPr>
                <a:latin typeface="HYbdaM" panose="02030600000101010101" pitchFamily="18" charset="-127"/>
                <a:ea typeface="HYbdaM" panose="02030600000101010101" pitchFamily="18" charset="-127"/>
              </a:defRPr>
            </a:lvl4pPr>
            <a:lvl5pPr>
              <a:defRPr>
                <a:latin typeface="HYbdaM" panose="02030600000101010101" pitchFamily="18" charset="-127"/>
                <a:ea typeface="HYbdaM" panose="02030600000101010101" pitchFamily="18" charset="-127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>
            <a:lvl1pPr>
              <a:defRPr>
                <a:latin typeface="HYbdaM" panose="02030600000101010101" pitchFamily="18" charset="-127"/>
                <a:ea typeface="HYbdaM" panose="02030600000101010101" pitchFamily="18" charset="-127"/>
              </a:defRPr>
            </a:lvl1pPr>
            <a:lvl2pPr>
              <a:defRPr>
                <a:latin typeface="HYbdaM" panose="02030600000101010101" pitchFamily="18" charset="-127"/>
                <a:ea typeface="HYbdaM" panose="02030600000101010101" pitchFamily="18" charset="-127"/>
              </a:defRPr>
            </a:lvl2pPr>
            <a:lvl3pPr>
              <a:defRPr>
                <a:latin typeface="HYbdaM" panose="02030600000101010101" pitchFamily="18" charset="-127"/>
                <a:ea typeface="HYbdaM" panose="02030600000101010101" pitchFamily="18" charset="-127"/>
              </a:defRPr>
            </a:lvl3pPr>
            <a:lvl4pPr>
              <a:defRPr>
                <a:latin typeface="HYbdaM" panose="02030600000101010101" pitchFamily="18" charset="-127"/>
                <a:ea typeface="HYbdaM" panose="02030600000101010101" pitchFamily="18" charset="-127"/>
              </a:defRPr>
            </a:lvl4pPr>
            <a:lvl5pPr>
              <a:defRPr>
                <a:latin typeface="HYbdaM" panose="02030600000101010101" pitchFamily="18" charset="-127"/>
                <a:ea typeface="HYbdaM" panose="02030600000101010101" pitchFamily="18" charset="-127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grpSp>
        <p:nvGrpSpPr>
          <p:cNvPr id="18" name="Group 1"/>
          <p:cNvGrpSpPr/>
          <p:nvPr userDrawn="1"/>
        </p:nvGrpSpPr>
        <p:grpSpPr>
          <a:xfrm flipH="1" flipV="1">
            <a:off x="1034" y="5978060"/>
            <a:ext cx="9930624" cy="582211"/>
            <a:chOff x="-22409" y="213263"/>
            <a:chExt cx="9183912" cy="649224"/>
          </a:xfrm>
        </p:grpSpPr>
        <p:sp>
          <p:nvSpPr>
            <p:cNvPr id="19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5"/>
                  </a:gs>
                  <a:gs pos="44000">
                    <a:srgbClr val="92D050"/>
                  </a:gs>
                  <a:gs pos="33000">
                    <a:schemeClr val="accent1"/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20" name="Freeform 11"/>
            <p:cNvSpPr>
              <a:spLocks/>
            </p:cNvSpPr>
            <p:nvPr/>
          </p:nvSpPr>
          <p:spPr bwMode="auto">
            <a:xfrm rot="21435692">
              <a:off x="-22409" y="213263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1">
                      <a:lumMod val="50000"/>
                    </a:schemeClr>
                  </a:gs>
                  <a:gs pos="86000">
                    <a:schemeClr val="tx1">
                      <a:alpha val="30000"/>
                    </a:schemeClr>
                  </a:gs>
                  <a:gs pos="16000">
                    <a:schemeClr val="accent1"/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  <p:sp>
        <p:nvSpPr>
          <p:cNvPr id="21" name="Freeform 6"/>
          <p:cNvSpPr>
            <a:spLocks/>
          </p:cNvSpPr>
          <p:nvPr userDrawn="1"/>
        </p:nvSpPr>
        <p:spPr bwMode="auto">
          <a:xfrm flipH="1" flipV="1">
            <a:off x="-13367" y="5816600"/>
            <a:ext cx="9927088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2" name="Freeform 7"/>
          <p:cNvSpPr>
            <a:spLocks/>
          </p:cNvSpPr>
          <p:nvPr userDrawn="1"/>
        </p:nvSpPr>
        <p:spPr bwMode="auto">
          <a:xfrm flipH="1" flipV="1">
            <a:off x="-6168" y="6217229"/>
            <a:ext cx="6336301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80000"/>
                </a:schemeClr>
              </a:gs>
              <a:gs pos="8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HYbdaM" panose="02030600000101010101" pitchFamily="18" charset="-127"/>
                <a:ea typeface="HYbdaM" panose="02030600000101010101" pitchFamily="18" charset="-127"/>
              </a:defRPr>
            </a:lvl1pPr>
          </a:lstStyle>
          <a:p>
            <a:fld id="{4687F1B4-6A59-4565-B85B-6620A2F3FD32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YbdaM" panose="02030600000101010101" pitchFamily="18" charset="-127"/>
                <a:ea typeface="HYbdaM" panose="02030600000101010101" pitchFamily="18" charset="-127"/>
              </a:defRPr>
            </a:lvl1pPr>
          </a:lstStyle>
          <a:p>
            <a:fld id="{529E8824-CCFC-49AA-B1F4-92A9AC9D5A9C}" type="datetime1">
              <a:rPr lang="ko-KR" altLang="en-US" smtClean="0"/>
              <a:t>2018-03-03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HYbdaM" panose="02030600000101010101" pitchFamily="18" charset="-127"/>
                <a:ea typeface="HYbdaM" panose="02030600000101010101" pitchFamily="18" charset="-127"/>
              </a:defRPr>
            </a:lvl1pPr>
          </a:lstStyle>
          <a:p>
            <a:r>
              <a:rPr lang="en-US" altLang="ko-KR" smtClean="0"/>
              <a:t>Silla university</a:t>
            </a:r>
            <a:endParaRPr lang="ko-KR" altLang="en-US" dirty="0"/>
          </a:p>
        </p:txBody>
      </p:sp>
      <p:grpSp>
        <p:nvGrpSpPr>
          <p:cNvPr id="23" name="Group 1"/>
          <p:cNvGrpSpPr/>
          <p:nvPr userDrawn="1"/>
        </p:nvGrpSpPr>
        <p:grpSpPr>
          <a:xfrm>
            <a:off x="-26179" y="403046"/>
            <a:ext cx="9932780" cy="1416320"/>
            <a:chOff x="-20170" y="216572"/>
            <a:chExt cx="9185905" cy="773365"/>
          </a:xfrm>
        </p:grpSpPr>
        <p:sp>
          <p:nvSpPr>
            <p:cNvPr id="24" name="Freeform 11"/>
            <p:cNvSpPr>
              <a:spLocks/>
            </p:cNvSpPr>
            <p:nvPr/>
          </p:nvSpPr>
          <p:spPr bwMode="auto">
            <a:xfrm rot="21435692">
              <a:off x="-20170" y="216572"/>
              <a:ext cx="9167631" cy="773365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>
                <a:gd name="connsiteX0" fmla="*/ 0 w 10000"/>
                <a:gd name="connsiteY0" fmla="*/ 9156 h 9578"/>
                <a:gd name="connsiteX1" fmla="*/ 2781 w 10000"/>
                <a:gd name="connsiteY1" fmla="*/ 3872 h 9578"/>
                <a:gd name="connsiteX2" fmla="*/ 7121 w 10000"/>
                <a:gd name="connsiteY2" fmla="*/ 9555 h 9578"/>
                <a:gd name="connsiteX3" fmla="*/ 10000 w 10000"/>
                <a:gd name="connsiteY3" fmla="*/ 0 h 9578"/>
                <a:gd name="connsiteX0" fmla="*/ 0 w 10005"/>
                <a:gd name="connsiteY0" fmla="*/ 11003 h 11003"/>
                <a:gd name="connsiteX1" fmla="*/ 2786 w 10005"/>
                <a:gd name="connsiteY1" fmla="*/ 4043 h 11003"/>
                <a:gd name="connsiteX2" fmla="*/ 7126 w 10005"/>
                <a:gd name="connsiteY2" fmla="*/ 9976 h 11003"/>
                <a:gd name="connsiteX3" fmla="*/ 10005 w 10005"/>
                <a:gd name="connsiteY3" fmla="*/ 0 h 11003"/>
                <a:gd name="connsiteX0" fmla="*/ 0 w 10005"/>
                <a:gd name="connsiteY0" fmla="*/ 11003 h 12492"/>
                <a:gd name="connsiteX1" fmla="*/ 2786 w 10005"/>
                <a:gd name="connsiteY1" fmla="*/ 4043 h 12492"/>
                <a:gd name="connsiteX2" fmla="*/ 7109 w 10005"/>
                <a:gd name="connsiteY2" fmla="*/ 12474 h 12492"/>
                <a:gd name="connsiteX3" fmla="*/ 10005 w 10005"/>
                <a:gd name="connsiteY3" fmla="*/ 0 h 12492"/>
                <a:gd name="connsiteX0" fmla="*/ 0 w 10005"/>
                <a:gd name="connsiteY0" fmla="*/ 11003 h 12698"/>
                <a:gd name="connsiteX1" fmla="*/ 2786 w 10005"/>
                <a:gd name="connsiteY1" fmla="*/ 4043 h 12698"/>
                <a:gd name="connsiteX2" fmla="*/ 7514 w 10005"/>
                <a:gd name="connsiteY2" fmla="*/ 12681 h 12698"/>
                <a:gd name="connsiteX3" fmla="*/ 10005 w 10005"/>
                <a:gd name="connsiteY3" fmla="*/ 0 h 12698"/>
                <a:gd name="connsiteX0" fmla="*/ 0 w 10005"/>
                <a:gd name="connsiteY0" fmla="*/ 11003 h 12437"/>
                <a:gd name="connsiteX1" fmla="*/ 2786 w 10005"/>
                <a:gd name="connsiteY1" fmla="*/ 4043 h 12437"/>
                <a:gd name="connsiteX2" fmla="*/ 7163 w 10005"/>
                <a:gd name="connsiteY2" fmla="*/ 12419 h 12437"/>
                <a:gd name="connsiteX3" fmla="*/ 10005 w 10005"/>
                <a:gd name="connsiteY3" fmla="*/ 0 h 12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05" h="12437">
                  <a:moveTo>
                    <a:pt x="0" y="11003"/>
                  </a:moveTo>
                  <a:cubicBezTo>
                    <a:pt x="489" y="8747"/>
                    <a:pt x="1592" y="3807"/>
                    <a:pt x="2786" y="4043"/>
                  </a:cubicBezTo>
                  <a:cubicBezTo>
                    <a:pt x="3980" y="4279"/>
                    <a:pt x="5960" y="12884"/>
                    <a:pt x="7163" y="12419"/>
                  </a:cubicBezTo>
                  <a:cubicBezTo>
                    <a:pt x="8365" y="11953"/>
                    <a:pt x="9406" y="2079"/>
                    <a:pt x="10005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1">
                      <a:lumMod val="50000"/>
                    </a:schemeClr>
                  </a:gs>
                  <a:gs pos="86000">
                    <a:schemeClr val="tx1">
                      <a:alpha val="30000"/>
                    </a:schemeClr>
                  </a:gs>
                  <a:gs pos="16000">
                    <a:schemeClr val="accent1"/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25" name="Freeform 12"/>
            <p:cNvSpPr>
              <a:spLocks/>
            </p:cNvSpPr>
            <p:nvPr/>
          </p:nvSpPr>
          <p:spPr bwMode="auto">
            <a:xfrm rot="21435692">
              <a:off x="-14665" y="290013"/>
              <a:ext cx="9180400" cy="678745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>
                <a:gd name="connsiteX0" fmla="*/ 0 w 10000"/>
                <a:gd name="connsiteY0" fmla="*/ 8571 h 9582"/>
                <a:gd name="connsiteX1" fmla="*/ 2826 w 10000"/>
                <a:gd name="connsiteY1" fmla="*/ 4809 h 9582"/>
                <a:gd name="connsiteX2" fmla="*/ 7149 w 10000"/>
                <a:gd name="connsiteY2" fmla="*/ 9555 h 9582"/>
                <a:gd name="connsiteX3" fmla="*/ 10000 w 10000"/>
                <a:gd name="connsiteY3" fmla="*/ 0 h 9582"/>
                <a:gd name="connsiteX0" fmla="*/ 0 w 10000"/>
                <a:gd name="connsiteY0" fmla="*/ 8945 h 9998"/>
                <a:gd name="connsiteX1" fmla="*/ 2835 w 10000"/>
                <a:gd name="connsiteY1" fmla="*/ 4436 h 9998"/>
                <a:gd name="connsiteX2" fmla="*/ 7149 w 10000"/>
                <a:gd name="connsiteY2" fmla="*/ 9972 h 9998"/>
                <a:gd name="connsiteX3" fmla="*/ 10000 w 10000"/>
                <a:gd name="connsiteY3" fmla="*/ 0 h 9998"/>
                <a:gd name="connsiteX0" fmla="*/ 0 w 10000"/>
                <a:gd name="connsiteY0" fmla="*/ 8947 h 12697"/>
                <a:gd name="connsiteX1" fmla="*/ 2835 w 10000"/>
                <a:gd name="connsiteY1" fmla="*/ 4437 h 12697"/>
                <a:gd name="connsiteX2" fmla="*/ 7133 w 10000"/>
                <a:gd name="connsiteY2" fmla="*/ 12678 h 12697"/>
                <a:gd name="connsiteX3" fmla="*/ 10000 w 10000"/>
                <a:gd name="connsiteY3" fmla="*/ 0 h 12697"/>
                <a:gd name="connsiteX0" fmla="*/ 0 w 10000"/>
                <a:gd name="connsiteY0" fmla="*/ 8947 h 13026"/>
                <a:gd name="connsiteX1" fmla="*/ 2835 w 10000"/>
                <a:gd name="connsiteY1" fmla="*/ 4437 h 13026"/>
                <a:gd name="connsiteX2" fmla="*/ 6941 w 10000"/>
                <a:gd name="connsiteY2" fmla="*/ 13008 h 13026"/>
                <a:gd name="connsiteX3" fmla="*/ 10000 w 10000"/>
                <a:gd name="connsiteY3" fmla="*/ 0 h 13026"/>
                <a:gd name="connsiteX0" fmla="*/ 0 w 10005"/>
                <a:gd name="connsiteY0" fmla="*/ 10479 h 13026"/>
                <a:gd name="connsiteX1" fmla="*/ 2840 w 10005"/>
                <a:gd name="connsiteY1" fmla="*/ 4437 h 13026"/>
                <a:gd name="connsiteX2" fmla="*/ 6946 w 10005"/>
                <a:gd name="connsiteY2" fmla="*/ 13008 h 13026"/>
                <a:gd name="connsiteX3" fmla="*/ 10005 w 10005"/>
                <a:gd name="connsiteY3" fmla="*/ 0 h 13026"/>
                <a:gd name="connsiteX0" fmla="*/ 0 w 10005"/>
                <a:gd name="connsiteY0" fmla="*/ 10479 h 13359"/>
                <a:gd name="connsiteX1" fmla="*/ 2840 w 10005"/>
                <a:gd name="connsiteY1" fmla="*/ 4437 h 13359"/>
                <a:gd name="connsiteX2" fmla="*/ 7159 w 10005"/>
                <a:gd name="connsiteY2" fmla="*/ 13342 h 13359"/>
                <a:gd name="connsiteX3" fmla="*/ 10005 w 10005"/>
                <a:gd name="connsiteY3" fmla="*/ 0 h 13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05" h="13359">
                  <a:moveTo>
                    <a:pt x="0" y="10479"/>
                  </a:moveTo>
                  <a:cubicBezTo>
                    <a:pt x="473" y="9440"/>
                    <a:pt x="1647" y="3960"/>
                    <a:pt x="2840" y="4437"/>
                  </a:cubicBezTo>
                  <a:cubicBezTo>
                    <a:pt x="4033" y="4914"/>
                    <a:pt x="5966" y="13806"/>
                    <a:pt x="7159" y="13342"/>
                  </a:cubicBezTo>
                  <a:cubicBezTo>
                    <a:pt x="8352" y="12877"/>
                    <a:pt x="9412" y="2078"/>
                    <a:pt x="10005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5"/>
                  </a:gs>
                  <a:gs pos="44000">
                    <a:srgbClr val="92D050"/>
                  </a:gs>
                  <a:gs pos="33000">
                    <a:schemeClr val="accent1"/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  <p:sp>
        <p:nvSpPr>
          <p:cNvPr id="26" name="Freeform 7"/>
          <p:cNvSpPr>
            <a:spLocks/>
          </p:cNvSpPr>
          <p:nvPr userDrawn="1"/>
        </p:nvSpPr>
        <p:spPr bwMode="auto">
          <a:xfrm>
            <a:off x="3574128" y="1535"/>
            <a:ext cx="6336301" cy="164470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>
              <a:gd name="connsiteX0" fmla="*/ 0 w 10000"/>
              <a:gd name="connsiteY0" fmla="*/ 0 h 12827"/>
              <a:gd name="connsiteX1" fmla="*/ 5570 w 10000"/>
              <a:gd name="connsiteY1" fmla="*/ 12805 h 12827"/>
              <a:gd name="connsiteX2" fmla="*/ 10000 w 10000"/>
              <a:gd name="connsiteY2" fmla="*/ 3126 h 12827"/>
              <a:gd name="connsiteX3" fmla="*/ 10000 w 10000"/>
              <a:gd name="connsiteY3" fmla="*/ 101 h 12827"/>
              <a:gd name="connsiteX4" fmla="*/ 0 w 10000"/>
              <a:gd name="connsiteY4" fmla="*/ 0 h 12827"/>
              <a:gd name="connsiteX0" fmla="*/ 0 w 10000"/>
              <a:gd name="connsiteY0" fmla="*/ 0 h 14294"/>
              <a:gd name="connsiteX1" fmla="*/ 5558 w 10000"/>
              <a:gd name="connsiteY1" fmla="*/ 14275 h 14294"/>
              <a:gd name="connsiteX2" fmla="*/ 10000 w 10000"/>
              <a:gd name="connsiteY2" fmla="*/ 3126 h 14294"/>
              <a:gd name="connsiteX3" fmla="*/ 10000 w 10000"/>
              <a:gd name="connsiteY3" fmla="*/ 101 h 14294"/>
              <a:gd name="connsiteX4" fmla="*/ 0 w 10000"/>
              <a:gd name="connsiteY4" fmla="*/ 0 h 14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4294">
                <a:moveTo>
                  <a:pt x="0" y="0"/>
                </a:moveTo>
                <a:cubicBezTo>
                  <a:pt x="580" y="1714"/>
                  <a:pt x="3891" y="13754"/>
                  <a:pt x="5558" y="14275"/>
                </a:cubicBezTo>
                <a:cubicBezTo>
                  <a:pt x="7225" y="14796"/>
                  <a:pt x="9260" y="4689"/>
                  <a:pt x="10000" y="3126"/>
                </a:cubicBezTo>
                <a:lnTo>
                  <a:pt x="10000" y="101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75000"/>
                  <a:alpha val="60000"/>
                </a:schemeClr>
              </a:gs>
              <a:gs pos="80000">
                <a:schemeClr val="accent1">
                  <a:lumMod val="20000"/>
                  <a:lumOff val="80000"/>
                  <a:alpha val="6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7" name="Freeform 6"/>
          <p:cNvSpPr>
            <a:spLocks/>
          </p:cNvSpPr>
          <p:nvPr userDrawn="1"/>
        </p:nvSpPr>
        <p:spPr bwMode="auto">
          <a:xfrm>
            <a:off x="-5427" y="-1"/>
            <a:ext cx="9915857" cy="183676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>
              <a:gd name="connsiteX0" fmla="*/ 10 w 10000"/>
              <a:gd name="connsiteY0" fmla="*/ 30 h 10000"/>
              <a:gd name="connsiteX1" fmla="*/ 4404 w 10000"/>
              <a:gd name="connsiteY1" fmla="*/ 0 h 10000"/>
              <a:gd name="connsiteX2" fmla="*/ 7578 w 10000"/>
              <a:gd name="connsiteY2" fmla="*/ 5595 h 10000"/>
              <a:gd name="connsiteX3" fmla="*/ 9990 w 10000"/>
              <a:gd name="connsiteY3" fmla="*/ 838 h 10000"/>
              <a:gd name="connsiteX4" fmla="*/ 10000 w 10000"/>
              <a:gd name="connsiteY4" fmla="*/ 3247 h 10000"/>
              <a:gd name="connsiteX5" fmla="*/ 7453 w 10000"/>
              <a:gd name="connsiteY5" fmla="*/ 6692 h 10000"/>
              <a:gd name="connsiteX6" fmla="*/ 2578 w 10000"/>
              <a:gd name="connsiteY6" fmla="*/ 4162 h 10000"/>
              <a:gd name="connsiteX7" fmla="*/ 0 w 10000"/>
              <a:gd name="connsiteY7" fmla="*/ 10000 h 10000"/>
              <a:gd name="connsiteX8" fmla="*/ 10 w 10000"/>
              <a:gd name="connsiteY8" fmla="*/ 30 h 10000"/>
              <a:gd name="connsiteX0" fmla="*/ 10 w 10000"/>
              <a:gd name="connsiteY0" fmla="*/ 30 h 10000"/>
              <a:gd name="connsiteX1" fmla="*/ 4404 w 10000"/>
              <a:gd name="connsiteY1" fmla="*/ 0 h 10000"/>
              <a:gd name="connsiteX2" fmla="*/ 7578 w 10000"/>
              <a:gd name="connsiteY2" fmla="*/ 5595 h 10000"/>
              <a:gd name="connsiteX3" fmla="*/ 9990 w 10000"/>
              <a:gd name="connsiteY3" fmla="*/ 838 h 10000"/>
              <a:gd name="connsiteX4" fmla="*/ 10000 w 10000"/>
              <a:gd name="connsiteY4" fmla="*/ 3247 h 10000"/>
              <a:gd name="connsiteX5" fmla="*/ 7453 w 10000"/>
              <a:gd name="connsiteY5" fmla="*/ 9122 h 10000"/>
              <a:gd name="connsiteX6" fmla="*/ 2578 w 10000"/>
              <a:gd name="connsiteY6" fmla="*/ 4162 h 10000"/>
              <a:gd name="connsiteX7" fmla="*/ 0 w 10000"/>
              <a:gd name="connsiteY7" fmla="*/ 10000 h 10000"/>
              <a:gd name="connsiteX8" fmla="*/ 10 w 10000"/>
              <a:gd name="connsiteY8" fmla="*/ 30 h 10000"/>
              <a:gd name="connsiteX0" fmla="*/ 10 w 10000"/>
              <a:gd name="connsiteY0" fmla="*/ 30 h 10000"/>
              <a:gd name="connsiteX1" fmla="*/ 4404 w 10000"/>
              <a:gd name="connsiteY1" fmla="*/ 0 h 10000"/>
              <a:gd name="connsiteX2" fmla="*/ 7591 w 10000"/>
              <a:gd name="connsiteY2" fmla="*/ 7398 h 10000"/>
              <a:gd name="connsiteX3" fmla="*/ 9990 w 10000"/>
              <a:gd name="connsiteY3" fmla="*/ 838 h 10000"/>
              <a:gd name="connsiteX4" fmla="*/ 10000 w 10000"/>
              <a:gd name="connsiteY4" fmla="*/ 3247 h 10000"/>
              <a:gd name="connsiteX5" fmla="*/ 7453 w 10000"/>
              <a:gd name="connsiteY5" fmla="*/ 9122 h 10000"/>
              <a:gd name="connsiteX6" fmla="*/ 2578 w 10000"/>
              <a:gd name="connsiteY6" fmla="*/ 4162 h 10000"/>
              <a:gd name="connsiteX7" fmla="*/ 0 w 10000"/>
              <a:gd name="connsiteY7" fmla="*/ 10000 h 10000"/>
              <a:gd name="connsiteX8" fmla="*/ 10 w 10000"/>
              <a:gd name="connsiteY8" fmla="*/ 30 h 10000"/>
              <a:gd name="connsiteX0" fmla="*/ 10 w 10000"/>
              <a:gd name="connsiteY0" fmla="*/ 30 h 10000"/>
              <a:gd name="connsiteX1" fmla="*/ 4404 w 10000"/>
              <a:gd name="connsiteY1" fmla="*/ 0 h 10000"/>
              <a:gd name="connsiteX2" fmla="*/ 7591 w 10000"/>
              <a:gd name="connsiteY2" fmla="*/ 7398 h 10000"/>
              <a:gd name="connsiteX3" fmla="*/ 9990 w 10000"/>
              <a:gd name="connsiteY3" fmla="*/ 838 h 10000"/>
              <a:gd name="connsiteX4" fmla="*/ 10000 w 10000"/>
              <a:gd name="connsiteY4" fmla="*/ 3247 h 10000"/>
              <a:gd name="connsiteX5" fmla="*/ 7453 w 10000"/>
              <a:gd name="connsiteY5" fmla="*/ 9122 h 10000"/>
              <a:gd name="connsiteX6" fmla="*/ 2578 w 10000"/>
              <a:gd name="connsiteY6" fmla="*/ 4162 h 10000"/>
              <a:gd name="connsiteX7" fmla="*/ 0 w 10000"/>
              <a:gd name="connsiteY7" fmla="*/ 10000 h 10000"/>
              <a:gd name="connsiteX8" fmla="*/ 10 w 10000"/>
              <a:gd name="connsiteY8" fmla="*/ 30 h 10000"/>
              <a:gd name="connsiteX0" fmla="*/ 10 w 10000"/>
              <a:gd name="connsiteY0" fmla="*/ 30 h 10000"/>
              <a:gd name="connsiteX1" fmla="*/ 4404 w 10000"/>
              <a:gd name="connsiteY1" fmla="*/ 0 h 10000"/>
              <a:gd name="connsiteX2" fmla="*/ 7591 w 10000"/>
              <a:gd name="connsiteY2" fmla="*/ 7398 h 10000"/>
              <a:gd name="connsiteX3" fmla="*/ 9990 w 10000"/>
              <a:gd name="connsiteY3" fmla="*/ 838 h 10000"/>
              <a:gd name="connsiteX4" fmla="*/ 10000 w 10000"/>
              <a:gd name="connsiteY4" fmla="*/ 3247 h 10000"/>
              <a:gd name="connsiteX5" fmla="*/ 7453 w 10000"/>
              <a:gd name="connsiteY5" fmla="*/ 9122 h 10000"/>
              <a:gd name="connsiteX6" fmla="*/ 2563 w 10000"/>
              <a:gd name="connsiteY6" fmla="*/ 5514 h 10000"/>
              <a:gd name="connsiteX7" fmla="*/ 0 w 10000"/>
              <a:gd name="connsiteY7" fmla="*/ 10000 h 10000"/>
              <a:gd name="connsiteX8" fmla="*/ 10 w 10000"/>
              <a:gd name="connsiteY8" fmla="*/ 30 h 10000"/>
              <a:gd name="connsiteX0" fmla="*/ 10 w 10000"/>
              <a:gd name="connsiteY0" fmla="*/ 30 h 10000"/>
              <a:gd name="connsiteX1" fmla="*/ 4404 w 10000"/>
              <a:gd name="connsiteY1" fmla="*/ 0 h 10000"/>
              <a:gd name="connsiteX2" fmla="*/ 7591 w 10000"/>
              <a:gd name="connsiteY2" fmla="*/ 7398 h 10000"/>
              <a:gd name="connsiteX3" fmla="*/ 9990 w 10000"/>
              <a:gd name="connsiteY3" fmla="*/ 838 h 10000"/>
              <a:gd name="connsiteX4" fmla="*/ 10000 w 10000"/>
              <a:gd name="connsiteY4" fmla="*/ 3247 h 10000"/>
              <a:gd name="connsiteX5" fmla="*/ 7438 w 10000"/>
              <a:gd name="connsiteY5" fmla="*/ 9894 h 10000"/>
              <a:gd name="connsiteX6" fmla="*/ 2563 w 10000"/>
              <a:gd name="connsiteY6" fmla="*/ 5514 h 10000"/>
              <a:gd name="connsiteX7" fmla="*/ 0 w 10000"/>
              <a:gd name="connsiteY7" fmla="*/ 10000 h 10000"/>
              <a:gd name="connsiteX8" fmla="*/ 10 w 10000"/>
              <a:gd name="connsiteY8" fmla="*/ 30 h 10000"/>
              <a:gd name="connsiteX0" fmla="*/ 2 w 9992"/>
              <a:gd name="connsiteY0" fmla="*/ 30 h 10772"/>
              <a:gd name="connsiteX1" fmla="*/ 4396 w 9992"/>
              <a:gd name="connsiteY1" fmla="*/ 0 h 10772"/>
              <a:gd name="connsiteX2" fmla="*/ 7583 w 9992"/>
              <a:gd name="connsiteY2" fmla="*/ 7398 h 10772"/>
              <a:gd name="connsiteX3" fmla="*/ 9982 w 9992"/>
              <a:gd name="connsiteY3" fmla="*/ 838 h 10772"/>
              <a:gd name="connsiteX4" fmla="*/ 9992 w 9992"/>
              <a:gd name="connsiteY4" fmla="*/ 3247 h 10772"/>
              <a:gd name="connsiteX5" fmla="*/ 7430 w 9992"/>
              <a:gd name="connsiteY5" fmla="*/ 9894 h 10772"/>
              <a:gd name="connsiteX6" fmla="*/ 2555 w 9992"/>
              <a:gd name="connsiteY6" fmla="*/ 5514 h 10772"/>
              <a:gd name="connsiteX7" fmla="*/ 0 w 9992"/>
              <a:gd name="connsiteY7" fmla="*/ 10772 h 10772"/>
              <a:gd name="connsiteX8" fmla="*/ 2 w 9992"/>
              <a:gd name="connsiteY8" fmla="*/ 30 h 10772"/>
              <a:gd name="connsiteX0" fmla="*/ 2 w 10000"/>
              <a:gd name="connsiteY0" fmla="*/ 28 h 10000"/>
              <a:gd name="connsiteX1" fmla="*/ 4400 w 10000"/>
              <a:gd name="connsiteY1" fmla="*/ 0 h 10000"/>
              <a:gd name="connsiteX2" fmla="*/ 7589 w 10000"/>
              <a:gd name="connsiteY2" fmla="*/ 6868 h 10000"/>
              <a:gd name="connsiteX3" fmla="*/ 9990 w 10000"/>
              <a:gd name="connsiteY3" fmla="*/ 778 h 10000"/>
              <a:gd name="connsiteX4" fmla="*/ 10000 w 10000"/>
              <a:gd name="connsiteY4" fmla="*/ 3014 h 10000"/>
              <a:gd name="connsiteX5" fmla="*/ 7436 w 10000"/>
              <a:gd name="connsiteY5" fmla="*/ 9185 h 10000"/>
              <a:gd name="connsiteX6" fmla="*/ 2565 w 10000"/>
              <a:gd name="connsiteY6" fmla="*/ 5238 h 10000"/>
              <a:gd name="connsiteX7" fmla="*/ 0 w 10000"/>
              <a:gd name="connsiteY7" fmla="*/ 10000 h 10000"/>
              <a:gd name="connsiteX8" fmla="*/ 2 w 10000"/>
              <a:gd name="connsiteY8" fmla="*/ 28 h 10000"/>
              <a:gd name="connsiteX0" fmla="*/ 2 w 10000"/>
              <a:gd name="connsiteY0" fmla="*/ 28 h 10000"/>
              <a:gd name="connsiteX1" fmla="*/ 4400 w 10000"/>
              <a:gd name="connsiteY1" fmla="*/ 0 h 10000"/>
              <a:gd name="connsiteX2" fmla="*/ 7589 w 10000"/>
              <a:gd name="connsiteY2" fmla="*/ 7764 h 10000"/>
              <a:gd name="connsiteX3" fmla="*/ 9990 w 10000"/>
              <a:gd name="connsiteY3" fmla="*/ 778 h 10000"/>
              <a:gd name="connsiteX4" fmla="*/ 10000 w 10000"/>
              <a:gd name="connsiteY4" fmla="*/ 3014 h 10000"/>
              <a:gd name="connsiteX5" fmla="*/ 7436 w 10000"/>
              <a:gd name="connsiteY5" fmla="*/ 9185 h 10000"/>
              <a:gd name="connsiteX6" fmla="*/ 2565 w 10000"/>
              <a:gd name="connsiteY6" fmla="*/ 5238 h 10000"/>
              <a:gd name="connsiteX7" fmla="*/ 0 w 10000"/>
              <a:gd name="connsiteY7" fmla="*/ 10000 h 10000"/>
              <a:gd name="connsiteX8" fmla="*/ 2 w 10000"/>
              <a:gd name="connsiteY8" fmla="*/ 28 h 10000"/>
              <a:gd name="connsiteX0" fmla="*/ 2 w 10000"/>
              <a:gd name="connsiteY0" fmla="*/ 28 h 10000"/>
              <a:gd name="connsiteX1" fmla="*/ 4400 w 10000"/>
              <a:gd name="connsiteY1" fmla="*/ 0 h 10000"/>
              <a:gd name="connsiteX2" fmla="*/ 7581 w 10000"/>
              <a:gd name="connsiteY2" fmla="*/ 7167 h 10000"/>
              <a:gd name="connsiteX3" fmla="*/ 9990 w 10000"/>
              <a:gd name="connsiteY3" fmla="*/ 778 h 10000"/>
              <a:gd name="connsiteX4" fmla="*/ 10000 w 10000"/>
              <a:gd name="connsiteY4" fmla="*/ 3014 h 10000"/>
              <a:gd name="connsiteX5" fmla="*/ 7436 w 10000"/>
              <a:gd name="connsiteY5" fmla="*/ 9185 h 10000"/>
              <a:gd name="connsiteX6" fmla="*/ 2565 w 10000"/>
              <a:gd name="connsiteY6" fmla="*/ 5238 h 10000"/>
              <a:gd name="connsiteX7" fmla="*/ 0 w 10000"/>
              <a:gd name="connsiteY7" fmla="*/ 10000 h 10000"/>
              <a:gd name="connsiteX8" fmla="*/ 2 w 10000"/>
              <a:gd name="connsiteY8" fmla="*/ 28 h 10000"/>
              <a:gd name="connsiteX0" fmla="*/ 2 w 10000"/>
              <a:gd name="connsiteY0" fmla="*/ 28 h 10000"/>
              <a:gd name="connsiteX1" fmla="*/ 4400 w 10000"/>
              <a:gd name="connsiteY1" fmla="*/ 0 h 10000"/>
              <a:gd name="connsiteX2" fmla="*/ 7581 w 10000"/>
              <a:gd name="connsiteY2" fmla="*/ 7167 h 10000"/>
              <a:gd name="connsiteX3" fmla="*/ 9990 w 10000"/>
              <a:gd name="connsiteY3" fmla="*/ 778 h 10000"/>
              <a:gd name="connsiteX4" fmla="*/ 10000 w 10000"/>
              <a:gd name="connsiteY4" fmla="*/ 3014 h 10000"/>
              <a:gd name="connsiteX5" fmla="*/ 7436 w 10000"/>
              <a:gd name="connsiteY5" fmla="*/ 9185 h 10000"/>
              <a:gd name="connsiteX6" fmla="*/ 2810 w 10000"/>
              <a:gd name="connsiteY6" fmla="*/ 5340 h 10000"/>
              <a:gd name="connsiteX7" fmla="*/ 0 w 10000"/>
              <a:gd name="connsiteY7" fmla="*/ 10000 h 10000"/>
              <a:gd name="connsiteX8" fmla="*/ 2 w 10000"/>
              <a:gd name="connsiteY8" fmla="*/ 28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0" h="10000">
                <a:moveTo>
                  <a:pt x="2" y="28"/>
                </a:moveTo>
                <a:lnTo>
                  <a:pt x="4400" y="0"/>
                </a:lnTo>
                <a:cubicBezTo>
                  <a:pt x="4753" y="1430"/>
                  <a:pt x="6634" y="7167"/>
                  <a:pt x="7581" y="7167"/>
                </a:cubicBezTo>
                <a:cubicBezTo>
                  <a:pt x="8528" y="7167"/>
                  <a:pt x="9574" y="2151"/>
                  <a:pt x="9990" y="778"/>
                </a:cubicBezTo>
                <a:cubicBezTo>
                  <a:pt x="9993" y="1523"/>
                  <a:pt x="9997" y="2269"/>
                  <a:pt x="10000" y="3014"/>
                </a:cubicBezTo>
                <a:cubicBezTo>
                  <a:pt x="9823" y="3637"/>
                  <a:pt x="8634" y="8797"/>
                  <a:pt x="7436" y="9185"/>
                </a:cubicBezTo>
                <a:cubicBezTo>
                  <a:pt x="6238" y="9573"/>
                  <a:pt x="4053" y="4830"/>
                  <a:pt x="2810" y="5340"/>
                </a:cubicBezTo>
                <a:cubicBezTo>
                  <a:pt x="1530" y="5453"/>
                  <a:pt x="468" y="7538"/>
                  <a:pt x="0" y="10000"/>
                </a:cubicBezTo>
                <a:cubicBezTo>
                  <a:pt x="3" y="6915"/>
                  <a:pt x="-1" y="3113"/>
                  <a:pt x="2" y="28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60000"/>
                  <a:lumOff val="40000"/>
                  <a:alpha val="60000"/>
                </a:schemeClr>
              </a:gs>
              <a:gs pos="75000">
                <a:schemeClr val="accent6">
                  <a:lumMod val="40000"/>
                  <a:lumOff val="60000"/>
                  <a:alpha val="60000"/>
                </a:schemeClr>
              </a:gs>
              <a:gs pos="100000">
                <a:schemeClr val="accent1">
                  <a:lumMod val="75000"/>
                  <a:alpha val="60000"/>
                </a:schemeClr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" name="제목 1"/>
          <p:cNvSpPr txBox="1">
            <a:spLocks/>
          </p:cNvSpPr>
          <p:nvPr userDrawn="1"/>
        </p:nvSpPr>
        <p:spPr>
          <a:xfrm>
            <a:off x="6151" y="-1"/>
            <a:ext cx="988805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YbdaM" panose="02030600000101010101" pitchFamily="18" charset="-127"/>
                <a:ea typeface="HYbdaM" panose="02030600000101010101" pitchFamily="18" charset="-127"/>
                <a:cs typeface="+mj-cs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91734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82328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>
                <a:latin typeface="HYbdaM" panose="02030600000101010101" pitchFamily="18" charset="-127"/>
                <a:ea typeface="HYbdaM" panose="02030600000101010101" pitchFamily="18" charset="-12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82328" y="2505075"/>
            <a:ext cx="4190702" cy="3684588"/>
          </a:xfrm>
        </p:spPr>
        <p:txBody>
          <a:bodyPr/>
          <a:lstStyle>
            <a:lvl1pPr>
              <a:defRPr>
                <a:latin typeface="HYbdaM" panose="02030600000101010101" pitchFamily="18" charset="-127"/>
                <a:ea typeface="HYbdaM" panose="02030600000101010101" pitchFamily="18" charset="-127"/>
              </a:defRPr>
            </a:lvl1pPr>
            <a:lvl2pPr>
              <a:defRPr>
                <a:latin typeface="HYbdaM" panose="02030600000101010101" pitchFamily="18" charset="-127"/>
                <a:ea typeface="HYbdaM" panose="02030600000101010101" pitchFamily="18" charset="-127"/>
              </a:defRPr>
            </a:lvl2pPr>
            <a:lvl3pPr>
              <a:defRPr>
                <a:latin typeface="HYbdaM" panose="02030600000101010101" pitchFamily="18" charset="-127"/>
                <a:ea typeface="HYbdaM" panose="02030600000101010101" pitchFamily="18" charset="-127"/>
              </a:defRPr>
            </a:lvl3pPr>
            <a:lvl4pPr>
              <a:defRPr>
                <a:latin typeface="HYbdaM" panose="02030600000101010101" pitchFamily="18" charset="-127"/>
                <a:ea typeface="HYbdaM" panose="02030600000101010101" pitchFamily="18" charset="-127"/>
              </a:defRPr>
            </a:lvl4pPr>
            <a:lvl5pPr>
              <a:defRPr>
                <a:latin typeface="HYbdaM" panose="02030600000101010101" pitchFamily="18" charset="-127"/>
                <a:ea typeface="HYbdaM" panose="02030600000101010101" pitchFamily="18" charset="-127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>
                <a:latin typeface="HYbdaM" panose="02030600000101010101" pitchFamily="18" charset="-127"/>
                <a:ea typeface="HYbdaM" panose="02030600000101010101" pitchFamily="18" charset="-12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>
            <a:lvl1pPr>
              <a:defRPr>
                <a:latin typeface="HYbdaM" panose="02030600000101010101" pitchFamily="18" charset="-127"/>
                <a:ea typeface="HYbdaM" panose="02030600000101010101" pitchFamily="18" charset="-127"/>
              </a:defRPr>
            </a:lvl1pPr>
            <a:lvl2pPr>
              <a:defRPr>
                <a:latin typeface="HYbdaM" panose="02030600000101010101" pitchFamily="18" charset="-127"/>
                <a:ea typeface="HYbdaM" panose="02030600000101010101" pitchFamily="18" charset="-127"/>
              </a:defRPr>
            </a:lvl2pPr>
            <a:lvl3pPr>
              <a:defRPr>
                <a:latin typeface="HYbdaM" panose="02030600000101010101" pitchFamily="18" charset="-127"/>
                <a:ea typeface="HYbdaM" panose="02030600000101010101" pitchFamily="18" charset="-127"/>
              </a:defRPr>
            </a:lvl3pPr>
            <a:lvl4pPr>
              <a:defRPr>
                <a:latin typeface="HYbdaM" panose="02030600000101010101" pitchFamily="18" charset="-127"/>
                <a:ea typeface="HYbdaM" panose="02030600000101010101" pitchFamily="18" charset="-127"/>
              </a:defRPr>
            </a:lvl4pPr>
            <a:lvl5pPr>
              <a:defRPr>
                <a:latin typeface="HYbdaM" panose="02030600000101010101" pitchFamily="18" charset="-127"/>
                <a:ea typeface="HYbdaM" panose="02030600000101010101" pitchFamily="18" charset="-127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grpSp>
        <p:nvGrpSpPr>
          <p:cNvPr id="20" name="Group 1"/>
          <p:cNvGrpSpPr/>
          <p:nvPr userDrawn="1"/>
        </p:nvGrpSpPr>
        <p:grpSpPr>
          <a:xfrm flipH="1" flipV="1">
            <a:off x="1034" y="5978060"/>
            <a:ext cx="9930624" cy="582211"/>
            <a:chOff x="-22409" y="213263"/>
            <a:chExt cx="9183912" cy="649224"/>
          </a:xfrm>
        </p:grpSpPr>
        <p:sp>
          <p:nvSpPr>
            <p:cNvPr id="21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5"/>
                  </a:gs>
                  <a:gs pos="44000">
                    <a:srgbClr val="92D050"/>
                  </a:gs>
                  <a:gs pos="33000">
                    <a:schemeClr val="accent1"/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22" name="Freeform 11"/>
            <p:cNvSpPr>
              <a:spLocks/>
            </p:cNvSpPr>
            <p:nvPr/>
          </p:nvSpPr>
          <p:spPr bwMode="auto">
            <a:xfrm rot="21435692">
              <a:off x="-22409" y="213263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1">
                      <a:lumMod val="50000"/>
                    </a:schemeClr>
                  </a:gs>
                  <a:gs pos="86000">
                    <a:schemeClr val="tx1">
                      <a:alpha val="30000"/>
                    </a:schemeClr>
                  </a:gs>
                  <a:gs pos="16000">
                    <a:schemeClr val="accent1"/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  <p:sp>
        <p:nvSpPr>
          <p:cNvPr id="23" name="Freeform 6"/>
          <p:cNvSpPr>
            <a:spLocks/>
          </p:cNvSpPr>
          <p:nvPr userDrawn="1"/>
        </p:nvSpPr>
        <p:spPr bwMode="auto">
          <a:xfrm flipH="1" flipV="1">
            <a:off x="-13367" y="5816600"/>
            <a:ext cx="9927088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Freeform 7"/>
          <p:cNvSpPr>
            <a:spLocks/>
          </p:cNvSpPr>
          <p:nvPr userDrawn="1"/>
        </p:nvSpPr>
        <p:spPr bwMode="auto">
          <a:xfrm flipH="1" flipV="1">
            <a:off x="-6168" y="6217229"/>
            <a:ext cx="6336301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80000"/>
                </a:schemeClr>
              </a:gs>
              <a:gs pos="8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HYbdaM" panose="02030600000101010101" pitchFamily="18" charset="-127"/>
                <a:ea typeface="HYbdaM" panose="02030600000101010101" pitchFamily="18" charset="-127"/>
              </a:defRPr>
            </a:lvl1pPr>
          </a:lstStyle>
          <a:p>
            <a:r>
              <a:rPr lang="en-US" altLang="ko-KR" smtClean="0"/>
              <a:t>Silla university</a:t>
            </a:r>
            <a:endParaRPr lang="ko-KR" alt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HYbdaM" panose="02030600000101010101" pitchFamily="18" charset="-127"/>
                <a:ea typeface="HYbdaM" panose="02030600000101010101" pitchFamily="18" charset="-127"/>
              </a:defRPr>
            </a:lvl1pPr>
          </a:lstStyle>
          <a:p>
            <a:fld id="{4687F1B4-6A59-4565-B85B-6620A2F3FD32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YbdaM" panose="02030600000101010101" pitchFamily="18" charset="-127"/>
                <a:ea typeface="HYbdaM" panose="02030600000101010101" pitchFamily="18" charset="-127"/>
              </a:defRPr>
            </a:lvl1pPr>
          </a:lstStyle>
          <a:p>
            <a:fld id="{C77B5FD7-C4C7-4166-A436-9B17AC3420E6}" type="datetime1">
              <a:rPr lang="ko-KR" altLang="en-US" smtClean="0"/>
              <a:t>2018-03-03</a:t>
            </a:fld>
            <a:endParaRPr lang="ko-KR" altLang="en-US" dirty="0"/>
          </a:p>
        </p:txBody>
      </p:sp>
      <p:grpSp>
        <p:nvGrpSpPr>
          <p:cNvPr id="25" name="Group 1"/>
          <p:cNvGrpSpPr/>
          <p:nvPr userDrawn="1"/>
        </p:nvGrpSpPr>
        <p:grpSpPr>
          <a:xfrm>
            <a:off x="-26179" y="403046"/>
            <a:ext cx="9932780" cy="1416320"/>
            <a:chOff x="-20170" y="216572"/>
            <a:chExt cx="9185905" cy="773365"/>
          </a:xfrm>
        </p:grpSpPr>
        <p:sp>
          <p:nvSpPr>
            <p:cNvPr id="26" name="Freeform 11"/>
            <p:cNvSpPr>
              <a:spLocks/>
            </p:cNvSpPr>
            <p:nvPr/>
          </p:nvSpPr>
          <p:spPr bwMode="auto">
            <a:xfrm rot="21435692">
              <a:off x="-20170" y="216572"/>
              <a:ext cx="9167631" cy="773365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>
                <a:gd name="connsiteX0" fmla="*/ 0 w 10000"/>
                <a:gd name="connsiteY0" fmla="*/ 9156 h 9578"/>
                <a:gd name="connsiteX1" fmla="*/ 2781 w 10000"/>
                <a:gd name="connsiteY1" fmla="*/ 3872 h 9578"/>
                <a:gd name="connsiteX2" fmla="*/ 7121 w 10000"/>
                <a:gd name="connsiteY2" fmla="*/ 9555 h 9578"/>
                <a:gd name="connsiteX3" fmla="*/ 10000 w 10000"/>
                <a:gd name="connsiteY3" fmla="*/ 0 h 9578"/>
                <a:gd name="connsiteX0" fmla="*/ 0 w 10005"/>
                <a:gd name="connsiteY0" fmla="*/ 11003 h 11003"/>
                <a:gd name="connsiteX1" fmla="*/ 2786 w 10005"/>
                <a:gd name="connsiteY1" fmla="*/ 4043 h 11003"/>
                <a:gd name="connsiteX2" fmla="*/ 7126 w 10005"/>
                <a:gd name="connsiteY2" fmla="*/ 9976 h 11003"/>
                <a:gd name="connsiteX3" fmla="*/ 10005 w 10005"/>
                <a:gd name="connsiteY3" fmla="*/ 0 h 11003"/>
                <a:gd name="connsiteX0" fmla="*/ 0 w 10005"/>
                <a:gd name="connsiteY0" fmla="*/ 11003 h 12492"/>
                <a:gd name="connsiteX1" fmla="*/ 2786 w 10005"/>
                <a:gd name="connsiteY1" fmla="*/ 4043 h 12492"/>
                <a:gd name="connsiteX2" fmla="*/ 7109 w 10005"/>
                <a:gd name="connsiteY2" fmla="*/ 12474 h 12492"/>
                <a:gd name="connsiteX3" fmla="*/ 10005 w 10005"/>
                <a:gd name="connsiteY3" fmla="*/ 0 h 12492"/>
                <a:gd name="connsiteX0" fmla="*/ 0 w 10005"/>
                <a:gd name="connsiteY0" fmla="*/ 11003 h 12698"/>
                <a:gd name="connsiteX1" fmla="*/ 2786 w 10005"/>
                <a:gd name="connsiteY1" fmla="*/ 4043 h 12698"/>
                <a:gd name="connsiteX2" fmla="*/ 7514 w 10005"/>
                <a:gd name="connsiteY2" fmla="*/ 12681 h 12698"/>
                <a:gd name="connsiteX3" fmla="*/ 10005 w 10005"/>
                <a:gd name="connsiteY3" fmla="*/ 0 h 12698"/>
                <a:gd name="connsiteX0" fmla="*/ 0 w 10005"/>
                <a:gd name="connsiteY0" fmla="*/ 11003 h 12437"/>
                <a:gd name="connsiteX1" fmla="*/ 2786 w 10005"/>
                <a:gd name="connsiteY1" fmla="*/ 4043 h 12437"/>
                <a:gd name="connsiteX2" fmla="*/ 7163 w 10005"/>
                <a:gd name="connsiteY2" fmla="*/ 12419 h 12437"/>
                <a:gd name="connsiteX3" fmla="*/ 10005 w 10005"/>
                <a:gd name="connsiteY3" fmla="*/ 0 h 12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05" h="12437">
                  <a:moveTo>
                    <a:pt x="0" y="11003"/>
                  </a:moveTo>
                  <a:cubicBezTo>
                    <a:pt x="489" y="8747"/>
                    <a:pt x="1592" y="3807"/>
                    <a:pt x="2786" y="4043"/>
                  </a:cubicBezTo>
                  <a:cubicBezTo>
                    <a:pt x="3980" y="4279"/>
                    <a:pt x="5960" y="12884"/>
                    <a:pt x="7163" y="12419"/>
                  </a:cubicBezTo>
                  <a:cubicBezTo>
                    <a:pt x="8365" y="11953"/>
                    <a:pt x="9406" y="2079"/>
                    <a:pt x="10005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1">
                      <a:lumMod val="50000"/>
                    </a:schemeClr>
                  </a:gs>
                  <a:gs pos="86000">
                    <a:schemeClr val="tx1">
                      <a:alpha val="30000"/>
                    </a:schemeClr>
                  </a:gs>
                  <a:gs pos="16000">
                    <a:schemeClr val="accent1"/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27" name="Freeform 12"/>
            <p:cNvSpPr>
              <a:spLocks/>
            </p:cNvSpPr>
            <p:nvPr/>
          </p:nvSpPr>
          <p:spPr bwMode="auto">
            <a:xfrm rot="21435692">
              <a:off x="-14665" y="290013"/>
              <a:ext cx="9180400" cy="678745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>
                <a:gd name="connsiteX0" fmla="*/ 0 w 10000"/>
                <a:gd name="connsiteY0" fmla="*/ 8571 h 9582"/>
                <a:gd name="connsiteX1" fmla="*/ 2826 w 10000"/>
                <a:gd name="connsiteY1" fmla="*/ 4809 h 9582"/>
                <a:gd name="connsiteX2" fmla="*/ 7149 w 10000"/>
                <a:gd name="connsiteY2" fmla="*/ 9555 h 9582"/>
                <a:gd name="connsiteX3" fmla="*/ 10000 w 10000"/>
                <a:gd name="connsiteY3" fmla="*/ 0 h 9582"/>
                <a:gd name="connsiteX0" fmla="*/ 0 w 10000"/>
                <a:gd name="connsiteY0" fmla="*/ 8945 h 9998"/>
                <a:gd name="connsiteX1" fmla="*/ 2835 w 10000"/>
                <a:gd name="connsiteY1" fmla="*/ 4436 h 9998"/>
                <a:gd name="connsiteX2" fmla="*/ 7149 w 10000"/>
                <a:gd name="connsiteY2" fmla="*/ 9972 h 9998"/>
                <a:gd name="connsiteX3" fmla="*/ 10000 w 10000"/>
                <a:gd name="connsiteY3" fmla="*/ 0 h 9998"/>
                <a:gd name="connsiteX0" fmla="*/ 0 w 10000"/>
                <a:gd name="connsiteY0" fmla="*/ 8947 h 12697"/>
                <a:gd name="connsiteX1" fmla="*/ 2835 w 10000"/>
                <a:gd name="connsiteY1" fmla="*/ 4437 h 12697"/>
                <a:gd name="connsiteX2" fmla="*/ 7133 w 10000"/>
                <a:gd name="connsiteY2" fmla="*/ 12678 h 12697"/>
                <a:gd name="connsiteX3" fmla="*/ 10000 w 10000"/>
                <a:gd name="connsiteY3" fmla="*/ 0 h 12697"/>
                <a:gd name="connsiteX0" fmla="*/ 0 w 10000"/>
                <a:gd name="connsiteY0" fmla="*/ 8947 h 13026"/>
                <a:gd name="connsiteX1" fmla="*/ 2835 w 10000"/>
                <a:gd name="connsiteY1" fmla="*/ 4437 h 13026"/>
                <a:gd name="connsiteX2" fmla="*/ 6941 w 10000"/>
                <a:gd name="connsiteY2" fmla="*/ 13008 h 13026"/>
                <a:gd name="connsiteX3" fmla="*/ 10000 w 10000"/>
                <a:gd name="connsiteY3" fmla="*/ 0 h 13026"/>
                <a:gd name="connsiteX0" fmla="*/ 0 w 10005"/>
                <a:gd name="connsiteY0" fmla="*/ 10479 h 13026"/>
                <a:gd name="connsiteX1" fmla="*/ 2840 w 10005"/>
                <a:gd name="connsiteY1" fmla="*/ 4437 h 13026"/>
                <a:gd name="connsiteX2" fmla="*/ 6946 w 10005"/>
                <a:gd name="connsiteY2" fmla="*/ 13008 h 13026"/>
                <a:gd name="connsiteX3" fmla="*/ 10005 w 10005"/>
                <a:gd name="connsiteY3" fmla="*/ 0 h 13026"/>
                <a:gd name="connsiteX0" fmla="*/ 0 w 10005"/>
                <a:gd name="connsiteY0" fmla="*/ 10479 h 13359"/>
                <a:gd name="connsiteX1" fmla="*/ 2840 w 10005"/>
                <a:gd name="connsiteY1" fmla="*/ 4437 h 13359"/>
                <a:gd name="connsiteX2" fmla="*/ 7159 w 10005"/>
                <a:gd name="connsiteY2" fmla="*/ 13342 h 13359"/>
                <a:gd name="connsiteX3" fmla="*/ 10005 w 10005"/>
                <a:gd name="connsiteY3" fmla="*/ 0 h 13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05" h="13359">
                  <a:moveTo>
                    <a:pt x="0" y="10479"/>
                  </a:moveTo>
                  <a:cubicBezTo>
                    <a:pt x="473" y="9440"/>
                    <a:pt x="1647" y="3960"/>
                    <a:pt x="2840" y="4437"/>
                  </a:cubicBezTo>
                  <a:cubicBezTo>
                    <a:pt x="4033" y="4914"/>
                    <a:pt x="5966" y="13806"/>
                    <a:pt x="7159" y="13342"/>
                  </a:cubicBezTo>
                  <a:cubicBezTo>
                    <a:pt x="8352" y="12877"/>
                    <a:pt x="9412" y="2078"/>
                    <a:pt x="10005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5"/>
                  </a:gs>
                  <a:gs pos="44000">
                    <a:srgbClr val="92D050"/>
                  </a:gs>
                  <a:gs pos="33000">
                    <a:schemeClr val="accent1"/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  <p:sp>
        <p:nvSpPr>
          <p:cNvPr id="28" name="Freeform 7"/>
          <p:cNvSpPr>
            <a:spLocks/>
          </p:cNvSpPr>
          <p:nvPr userDrawn="1"/>
        </p:nvSpPr>
        <p:spPr bwMode="auto">
          <a:xfrm>
            <a:off x="3574128" y="1535"/>
            <a:ext cx="6336301" cy="164470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>
              <a:gd name="connsiteX0" fmla="*/ 0 w 10000"/>
              <a:gd name="connsiteY0" fmla="*/ 0 h 12827"/>
              <a:gd name="connsiteX1" fmla="*/ 5570 w 10000"/>
              <a:gd name="connsiteY1" fmla="*/ 12805 h 12827"/>
              <a:gd name="connsiteX2" fmla="*/ 10000 w 10000"/>
              <a:gd name="connsiteY2" fmla="*/ 3126 h 12827"/>
              <a:gd name="connsiteX3" fmla="*/ 10000 w 10000"/>
              <a:gd name="connsiteY3" fmla="*/ 101 h 12827"/>
              <a:gd name="connsiteX4" fmla="*/ 0 w 10000"/>
              <a:gd name="connsiteY4" fmla="*/ 0 h 12827"/>
              <a:gd name="connsiteX0" fmla="*/ 0 w 10000"/>
              <a:gd name="connsiteY0" fmla="*/ 0 h 14294"/>
              <a:gd name="connsiteX1" fmla="*/ 5558 w 10000"/>
              <a:gd name="connsiteY1" fmla="*/ 14275 h 14294"/>
              <a:gd name="connsiteX2" fmla="*/ 10000 w 10000"/>
              <a:gd name="connsiteY2" fmla="*/ 3126 h 14294"/>
              <a:gd name="connsiteX3" fmla="*/ 10000 w 10000"/>
              <a:gd name="connsiteY3" fmla="*/ 101 h 14294"/>
              <a:gd name="connsiteX4" fmla="*/ 0 w 10000"/>
              <a:gd name="connsiteY4" fmla="*/ 0 h 14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4294">
                <a:moveTo>
                  <a:pt x="0" y="0"/>
                </a:moveTo>
                <a:cubicBezTo>
                  <a:pt x="580" y="1714"/>
                  <a:pt x="3891" y="13754"/>
                  <a:pt x="5558" y="14275"/>
                </a:cubicBezTo>
                <a:cubicBezTo>
                  <a:pt x="7225" y="14796"/>
                  <a:pt x="9260" y="4689"/>
                  <a:pt x="10000" y="3126"/>
                </a:cubicBezTo>
                <a:lnTo>
                  <a:pt x="10000" y="101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75000"/>
                  <a:alpha val="60000"/>
                </a:schemeClr>
              </a:gs>
              <a:gs pos="80000">
                <a:schemeClr val="accent1">
                  <a:lumMod val="20000"/>
                  <a:lumOff val="80000"/>
                  <a:alpha val="6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" name="Freeform 6"/>
          <p:cNvSpPr>
            <a:spLocks/>
          </p:cNvSpPr>
          <p:nvPr userDrawn="1"/>
        </p:nvSpPr>
        <p:spPr bwMode="auto">
          <a:xfrm>
            <a:off x="1009" y="-4311"/>
            <a:ext cx="9915857" cy="183676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>
              <a:gd name="connsiteX0" fmla="*/ 10 w 10000"/>
              <a:gd name="connsiteY0" fmla="*/ 30 h 10000"/>
              <a:gd name="connsiteX1" fmla="*/ 4404 w 10000"/>
              <a:gd name="connsiteY1" fmla="*/ 0 h 10000"/>
              <a:gd name="connsiteX2" fmla="*/ 7578 w 10000"/>
              <a:gd name="connsiteY2" fmla="*/ 5595 h 10000"/>
              <a:gd name="connsiteX3" fmla="*/ 9990 w 10000"/>
              <a:gd name="connsiteY3" fmla="*/ 838 h 10000"/>
              <a:gd name="connsiteX4" fmla="*/ 10000 w 10000"/>
              <a:gd name="connsiteY4" fmla="*/ 3247 h 10000"/>
              <a:gd name="connsiteX5" fmla="*/ 7453 w 10000"/>
              <a:gd name="connsiteY5" fmla="*/ 6692 h 10000"/>
              <a:gd name="connsiteX6" fmla="*/ 2578 w 10000"/>
              <a:gd name="connsiteY6" fmla="*/ 4162 h 10000"/>
              <a:gd name="connsiteX7" fmla="*/ 0 w 10000"/>
              <a:gd name="connsiteY7" fmla="*/ 10000 h 10000"/>
              <a:gd name="connsiteX8" fmla="*/ 10 w 10000"/>
              <a:gd name="connsiteY8" fmla="*/ 30 h 10000"/>
              <a:gd name="connsiteX0" fmla="*/ 10 w 10000"/>
              <a:gd name="connsiteY0" fmla="*/ 30 h 10000"/>
              <a:gd name="connsiteX1" fmla="*/ 4404 w 10000"/>
              <a:gd name="connsiteY1" fmla="*/ 0 h 10000"/>
              <a:gd name="connsiteX2" fmla="*/ 7578 w 10000"/>
              <a:gd name="connsiteY2" fmla="*/ 5595 h 10000"/>
              <a:gd name="connsiteX3" fmla="*/ 9990 w 10000"/>
              <a:gd name="connsiteY3" fmla="*/ 838 h 10000"/>
              <a:gd name="connsiteX4" fmla="*/ 10000 w 10000"/>
              <a:gd name="connsiteY4" fmla="*/ 3247 h 10000"/>
              <a:gd name="connsiteX5" fmla="*/ 7453 w 10000"/>
              <a:gd name="connsiteY5" fmla="*/ 9122 h 10000"/>
              <a:gd name="connsiteX6" fmla="*/ 2578 w 10000"/>
              <a:gd name="connsiteY6" fmla="*/ 4162 h 10000"/>
              <a:gd name="connsiteX7" fmla="*/ 0 w 10000"/>
              <a:gd name="connsiteY7" fmla="*/ 10000 h 10000"/>
              <a:gd name="connsiteX8" fmla="*/ 10 w 10000"/>
              <a:gd name="connsiteY8" fmla="*/ 30 h 10000"/>
              <a:gd name="connsiteX0" fmla="*/ 10 w 10000"/>
              <a:gd name="connsiteY0" fmla="*/ 30 h 10000"/>
              <a:gd name="connsiteX1" fmla="*/ 4404 w 10000"/>
              <a:gd name="connsiteY1" fmla="*/ 0 h 10000"/>
              <a:gd name="connsiteX2" fmla="*/ 7591 w 10000"/>
              <a:gd name="connsiteY2" fmla="*/ 7398 h 10000"/>
              <a:gd name="connsiteX3" fmla="*/ 9990 w 10000"/>
              <a:gd name="connsiteY3" fmla="*/ 838 h 10000"/>
              <a:gd name="connsiteX4" fmla="*/ 10000 w 10000"/>
              <a:gd name="connsiteY4" fmla="*/ 3247 h 10000"/>
              <a:gd name="connsiteX5" fmla="*/ 7453 w 10000"/>
              <a:gd name="connsiteY5" fmla="*/ 9122 h 10000"/>
              <a:gd name="connsiteX6" fmla="*/ 2578 w 10000"/>
              <a:gd name="connsiteY6" fmla="*/ 4162 h 10000"/>
              <a:gd name="connsiteX7" fmla="*/ 0 w 10000"/>
              <a:gd name="connsiteY7" fmla="*/ 10000 h 10000"/>
              <a:gd name="connsiteX8" fmla="*/ 10 w 10000"/>
              <a:gd name="connsiteY8" fmla="*/ 30 h 10000"/>
              <a:gd name="connsiteX0" fmla="*/ 10 w 10000"/>
              <a:gd name="connsiteY0" fmla="*/ 30 h 10000"/>
              <a:gd name="connsiteX1" fmla="*/ 4404 w 10000"/>
              <a:gd name="connsiteY1" fmla="*/ 0 h 10000"/>
              <a:gd name="connsiteX2" fmla="*/ 7591 w 10000"/>
              <a:gd name="connsiteY2" fmla="*/ 7398 h 10000"/>
              <a:gd name="connsiteX3" fmla="*/ 9990 w 10000"/>
              <a:gd name="connsiteY3" fmla="*/ 838 h 10000"/>
              <a:gd name="connsiteX4" fmla="*/ 10000 w 10000"/>
              <a:gd name="connsiteY4" fmla="*/ 3247 h 10000"/>
              <a:gd name="connsiteX5" fmla="*/ 7453 w 10000"/>
              <a:gd name="connsiteY5" fmla="*/ 9122 h 10000"/>
              <a:gd name="connsiteX6" fmla="*/ 2578 w 10000"/>
              <a:gd name="connsiteY6" fmla="*/ 4162 h 10000"/>
              <a:gd name="connsiteX7" fmla="*/ 0 w 10000"/>
              <a:gd name="connsiteY7" fmla="*/ 10000 h 10000"/>
              <a:gd name="connsiteX8" fmla="*/ 10 w 10000"/>
              <a:gd name="connsiteY8" fmla="*/ 30 h 10000"/>
              <a:gd name="connsiteX0" fmla="*/ 10 w 10000"/>
              <a:gd name="connsiteY0" fmla="*/ 30 h 10000"/>
              <a:gd name="connsiteX1" fmla="*/ 4404 w 10000"/>
              <a:gd name="connsiteY1" fmla="*/ 0 h 10000"/>
              <a:gd name="connsiteX2" fmla="*/ 7591 w 10000"/>
              <a:gd name="connsiteY2" fmla="*/ 7398 h 10000"/>
              <a:gd name="connsiteX3" fmla="*/ 9990 w 10000"/>
              <a:gd name="connsiteY3" fmla="*/ 838 h 10000"/>
              <a:gd name="connsiteX4" fmla="*/ 10000 w 10000"/>
              <a:gd name="connsiteY4" fmla="*/ 3247 h 10000"/>
              <a:gd name="connsiteX5" fmla="*/ 7453 w 10000"/>
              <a:gd name="connsiteY5" fmla="*/ 9122 h 10000"/>
              <a:gd name="connsiteX6" fmla="*/ 2563 w 10000"/>
              <a:gd name="connsiteY6" fmla="*/ 5514 h 10000"/>
              <a:gd name="connsiteX7" fmla="*/ 0 w 10000"/>
              <a:gd name="connsiteY7" fmla="*/ 10000 h 10000"/>
              <a:gd name="connsiteX8" fmla="*/ 10 w 10000"/>
              <a:gd name="connsiteY8" fmla="*/ 30 h 10000"/>
              <a:gd name="connsiteX0" fmla="*/ 10 w 10000"/>
              <a:gd name="connsiteY0" fmla="*/ 30 h 10000"/>
              <a:gd name="connsiteX1" fmla="*/ 4404 w 10000"/>
              <a:gd name="connsiteY1" fmla="*/ 0 h 10000"/>
              <a:gd name="connsiteX2" fmla="*/ 7591 w 10000"/>
              <a:gd name="connsiteY2" fmla="*/ 7398 h 10000"/>
              <a:gd name="connsiteX3" fmla="*/ 9990 w 10000"/>
              <a:gd name="connsiteY3" fmla="*/ 838 h 10000"/>
              <a:gd name="connsiteX4" fmla="*/ 10000 w 10000"/>
              <a:gd name="connsiteY4" fmla="*/ 3247 h 10000"/>
              <a:gd name="connsiteX5" fmla="*/ 7438 w 10000"/>
              <a:gd name="connsiteY5" fmla="*/ 9894 h 10000"/>
              <a:gd name="connsiteX6" fmla="*/ 2563 w 10000"/>
              <a:gd name="connsiteY6" fmla="*/ 5514 h 10000"/>
              <a:gd name="connsiteX7" fmla="*/ 0 w 10000"/>
              <a:gd name="connsiteY7" fmla="*/ 10000 h 10000"/>
              <a:gd name="connsiteX8" fmla="*/ 10 w 10000"/>
              <a:gd name="connsiteY8" fmla="*/ 30 h 10000"/>
              <a:gd name="connsiteX0" fmla="*/ 2 w 9992"/>
              <a:gd name="connsiteY0" fmla="*/ 30 h 10772"/>
              <a:gd name="connsiteX1" fmla="*/ 4396 w 9992"/>
              <a:gd name="connsiteY1" fmla="*/ 0 h 10772"/>
              <a:gd name="connsiteX2" fmla="*/ 7583 w 9992"/>
              <a:gd name="connsiteY2" fmla="*/ 7398 h 10772"/>
              <a:gd name="connsiteX3" fmla="*/ 9982 w 9992"/>
              <a:gd name="connsiteY3" fmla="*/ 838 h 10772"/>
              <a:gd name="connsiteX4" fmla="*/ 9992 w 9992"/>
              <a:gd name="connsiteY4" fmla="*/ 3247 h 10772"/>
              <a:gd name="connsiteX5" fmla="*/ 7430 w 9992"/>
              <a:gd name="connsiteY5" fmla="*/ 9894 h 10772"/>
              <a:gd name="connsiteX6" fmla="*/ 2555 w 9992"/>
              <a:gd name="connsiteY6" fmla="*/ 5514 h 10772"/>
              <a:gd name="connsiteX7" fmla="*/ 0 w 9992"/>
              <a:gd name="connsiteY7" fmla="*/ 10772 h 10772"/>
              <a:gd name="connsiteX8" fmla="*/ 2 w 9992"/>
              <a:gd name="connsiteY8" fmla="*/ 30 h 10772"/>
              <a:gd name="connsiteX0" fmla="*/ 2 w 10000"/>
              <a:gd name="connsiteY0" fmla="*/ 28 h 10000"/>
              <a:gd name="connsiteX1" fmla="*/ 4400 w 10000"/>
              <a:gd name="connsiteY1" fmla="*/ 0 h 10000"/>
              <a:gd name="connsiteX2" fmla="*/ 7589 w 10000"/>
              <a:gd name="connsiteY2" fmla="*/ 6868 h 10000"/>
              <a:gd name="connsiteX3" fmla="*/ 9990 w 10000"/>
              <a:gd name="connsiteY3" fmla="*/ 778 h 10000"/>
              <a:gd name="connsiteX4" fmla="*/ 10000 w 10000"/>
              <a:gd name="connsiteY4" fmla="*/ 3014 h 10000"/>
              <a:gd name="connsiteX5" fmla="*/ 7436 w 10000"/>
              <a:gd name="connsiteY5" fmla="*/ 9185 h 10000"/>
              <a:gd name="connsiteX6" fmla="*/ 2565 w 10000"/>
              <a:gd name="connsiteY6" fmla="*/ 5238 h 10000"/>
              <a:gd name="connsiteX7" fmla="*/ 0 w 10000"/>
              <a:gd name="connsiteY7" fmla="*/ 10000 h 10000"/>
              <a:gd name="connsiteX8" fmla="*/ 2 w 10000"/>
              <a:gd name="connsiteY8" fmla="*/ 28 h 10000"/>
              <a:gd name="connsiteX0" fmla="*/ 2 w 10000"/>
              <a:gd name="connsiteY0" fmla="*/ 28 h 10000"/>
              <a:gd name="connsiteX1" fmla="*/ 4400 w 10000"/>
              <a:gd name="connsiteY1" fmla="*/ 0 h 10000"/>
              <a:gd name="connsiteX2" fmla="*/ 7589 w 10000"/>
              <a:gd name="connsiteY2" fmla="*/ 7764 h 10000"/>
              <a:gd name="connsiteX3" fmla="*/ 9990 w 10000"/>
              <a:gd name="connsiteY3" fmla="*/ 778 h 10000"/>
              <a:gd name="connsiteX4" fmla="*/ 10000 w 10000"/>
              <a:gd name="connsiteY4" fmla="*/ 3014 h 10000"/>
              <a:gd name="connsiteX5" fmla="*/ 7436 w 10000"/>
              <a:gd name="connsiteY5" fmla="*/ 9185 h 10000"/>
              <a:gd name="connsiteX6" fmla="*/ 2565 w 10000"/>
              <a:gd name="connsiteY6" fmla="*/ 5238 h 10000"/>
              <a:gd name="connsiteX7" fmla="*/ 0 w 10000"/>
              <a:gd name="connsiteY7" fmla="*/ 10000 h 10000"/>
              <a:gd name="connsiteX8" fmla="*/ 2 w 10000"/>
              <a:gd name="connsiteY8" fmla="*/ 28 h 10000"/>
              <a:gd name="connsiteX0" fmla="*/ 2 w 10000"/>
              <a:gd name="connsiteY0" fmla="*/ 28 h 10000"/>
              <a:gd name="connsiteX1" fmla="*/ 4400 w 10000"/>
              <a:gd name="connsiteY1" fmla="*/ 0 h 10000"/>
              <a:gd name="connsiteX2" fmla="*/ 7581 w 10000"/>
              <a:gd name="connsiteY2" fmla="*/ 7167 h 10000"/>
              <a:gd name="connsiteX3" fmla="*/ 9990 w 10000"/>
              <a:gd name="connsiteY3" fmla="*/ 778 h 10000"/>
              <a:gd name="connsiteX4" fmla="*/ 10000 w 10000"/>
              <a:gd name="connsiteY4" fmla="*/ 3014 h 10000"/>
              <a:gd name="connsiteX5" fmla="*/ 7436 w 10000"/>
              <a:gd name="connsiteY5" fmla="*/ 9185 h 10000"/>
              <a:gd name="connsiteX6" fmla="*/ 2565 w 10000"/>
              <a:gd name="connsiteY6" fmla="*/ 5238 h 10000"/>
              <a:gd name="connsiteX7" fmla="*/ 0 w 10000"/>
              <a:gd name="connsiteY7" fmla="*/ 10000 h 10000"/>
              <a:gd name="connsiteX8" fmla="*/ 2 w 10000"/>
              <a:gd name="connsiteY8" fmla="*/ 28 h 10000"/>
              <a:gd name="connsiteX0" fmla="*/ 2 w 10000"/>
              <a:gd name="connsiteY0" fmla="*/ 28 h 10000"/>
              <a:gd name="connsiteX1" fmla="*/ 4400 w 10000"/>
              <a:gd name="connsiteY1" fmla="*/ 0 h 10000"/>
              <a:gd name="connsiteX2" fmla="*/ 7581 w 10000"/>
              <a:gd name="connsiteY2" fmla="*/ 7167 h 10000"/>
              <a:gd name="connsiteX3" fmla="*/ 9990 w 10000"/>
              <a:gd name="connsiteY3" fmla="*/ 778 h 10000"/>
              <a:gd name="connsiteX4" fmla="*/ 10000 w 10000"/>
              <a:gd name="connsiteY4" fmla="*/ 3014 h 10000"/>
              <a:gd name="connsiteX5" fmla="*/ 7436 w 10000"/>
              <a:gd name="connsiteY5" fmla="*/ 9185 h 10000"/>
              <a:gd name="connsiteX6" fmla="*/ 2810 w 10000"/>
              <a:gd name="connsiteY6" fmla="*/ 5340 h 10000"/>
              <a:gd name="connsiteX7" fmla="*/ 0 w 10000"/>
              <a:gd name="connsiteY7" fmla="*/ 10000 h 10000"/>
              <a:gd name="connsiteX8" fmla="*/ 2 w 10000"/>
              <a:gd name="connsiteY8" fmla="*/ 28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0" h="10000">
                <a:moveTo>
                  <a:pt x="2" y="28"/>
                </a:moveTo>
                <a:lnTo>
                  <a:pt x="4400" y="0"/>
                </a:lnTo>
                <a:cubicBezTo>
                  <a:pt x="4753" y="1430"/>
                  <a:pt x="6634" y="7167"/>
                  <a:pt x="7581" y="7167"/>
                </a:cubicBezTo>
                <a:cubicBezTo>
                  <a:pt x="8528" y="7167"/>
                  <a:pt x="9574" y="2151"/>
                  <a:pt x="9990" y="778"/>
                </a:cubicBezTo>
                <a:cubicBezTo>
                  <a:pt x="9993" y="1523"/>
                  <a:pt x="9997" y="2269"/>
                  <a:pt x="10000" y="3014"/>
                </a:cubicBezTo>
                <a:cubicBezTo>
                  <a:pt x="9823" y="3637"/>
                  <a:pt x="8634" y="8797"/>
                  <a:pt x="7436" y="9185"/>
                </a:cubicBezTo>
                <a:cubicBezTo>
                  <a:pt x="6238" y="9573"/>
                  <a:pt x="4053" y="4830"/>
                  <a:pt x="2810" y="5340"/>
                </a:cubicBezTo>
                <a:cubicBezTo>
                  <a:pt x="1530" y="5453"/>
                  <a:pt x="468" y="7538"/>
                  <a:pt x="0" y="10000"/>
                </a:cubicBezTo>
                <a:cubicBezTo>
                  <a:pt x="3" y="6915"/>
                  <a:pt x="-1" y="3113"/>
                  <a:pt x="2" y="28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60000"/>
                  <a:lumOff val="40000"/>
                  <a:alpha val="60000"/>
                </a:schemeClr>
              </a:gs>
              <a:gs pos="75000">
                <a:schemeClr val="accent6">
                  <a:lumMod val="40000"/>
                  <a:lumOff val="60000"/>
                  <a:alpha val="60000"/>
                </a:schemeClr>
              </a:gs>
              <a:gs pos="100000">
                <a:schemeClr val="accent1">
                  <a:lumMod val="75000"/>
                  <a:alpha val="60000"/>
                </a:schemeClr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0" name="제목 1"/>
          <p:cNvSpPr txBox="1">
            <a:spLocks/>
          </p:cNvSpPr>
          <p:nvPr userDrawn="1"/>
        </p:nvSpPr>
        <p:spPr>
          <a:xfrm>
            <a:off x="6151" y="-1"/>
            <a:ext cx="988805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YbdaM" panose="02030600000101010101" pitchFamily="18" charset="-127"/>
                <a:ea typeface="HYbdaM" panose="02030600000101010101" pitchFamily="18" charset="-127"/>
                <a:cs typeface="+mj-cs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74265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"/>
          <p:cNvGrpSpPr/>
          <p:nvPr userDrawn="1"/>
        </p:nvGrpSpPr>
        <p:grpSpPr>
          <a:xfrm flipH="1" flipV="1">
            <a:off x="1034" y="5978060"/>
            <a:ext cx="9930624" cy="582211"/>
            <a:chOff x="-22409" y="213263"/>
            <a:chExt cx="9183912" cy="649224"/>
          </a:xfrm>
        </p:grpSpPr>
        <p:sp>
          <p:nvSpPr>
            <p:cNvPr id="17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5"/>
                  </a:gs>
                  <a:gs pos="44000">
                    <a:srgbClr val="92D050"/>
                  </a:gs>
                  <a:gs pos="33000">
                    <a:schemeClr val="accent1"/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8" name="Freeform 11"/>
            <p:cNvSpPr>
              <a:spLocks/>
            </p:cNvSpPr>
            <p:nvPr/>
          </p:nvSpPr>
          <p:spPr bwMode="auto">
            <a:xfrm rot="21435692">
              <a:off x="-22409" y="213263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1">
                      <a:lumMod val="50000"/>
                    </a:schemeClr>
                  </a:gs>
                  <a:gs pos="86000">
                    <a:schemeClr val="tx1">
                      <a:alpha val="30000"/>
                    </a:schemeClr>
                  </a:gs>
                  <a:gs pos="16000">
                    <a:schemeClr val="accent1"/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  <p:sp>
        <p:nvSpPr>
          <p:cNvPr id="19" name="Freeform 6"/>
          <p:cNvSpPr>
            <a:spLocks/>
          </p:cNvSpPr>
          <p:nvPr userDrawn="1"/>
        </p:nvSpPr>
        <p:spPr bwMode="auto">
          <a:xfrm flipH="1" flipV="1">
            <a:off x="-13367" y="5816600"/>
            <a:ext cx="9927088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HYbdaM" panose="02030600000101010101" pitchFamily="18" charset="-127"/>
                <a:ea typeface="HYbdaM" panose="02030600000101010101" pitchFamily="18" charset="-127"/>
              </a:defRPr>
            </a:lvl1pPr>
          </a:lstStyle>
          <a:p>
            <a:fld id="{4687F1B4-6A59-4565-B85B-6620A2F3FD32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sp>
        <p:nvSpPr>
          <p:cNvPr id="20" name="Freeform 7"/>
          <p:cNvSpPr>
            <a:spLocks/>
          </p:cNvSpPr>
          <p:nvPr userDrawn="1"/>
        </p:nvSpPr>
        <p:spPr bwMode="auto">
          <a:xfrm flipH="1" flipV="1">
            <a:off x="-6168" y="6217229"/>
            <a:ext cx="6336301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80000"/>
                </a:schemeClr>
              </a:gs>
              <a:gs pos="8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YbdaM" panose="02030600000101010101" pitchFamily="18" charset="-127"/>
                <a:ea typeface="HYbdaM" panose="02030600000101010101" pitchFamily="18" charset="-127"/>
              </a:defRPr>
            </a:lvl1pPr>
          </a:lstStyle>
          <a:p>
            <a:fld id="{A6D5BF18-8D63-4573-8C93-2B00131AAFBE}" type="datetime1">
              <a:rPr lang="ko-KR" altLang="en-US" smtClean="0"/>
              <a:t>2018-03-03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HYbdaM" panose="02030600000101010101" pitchFamily="18" charset="-127"/>
                <a:ea typeface="HYbdaM" panose="02030600000101010101" pitchFamily="18" charset="-127"/>
              </a:defRPr>
            </a:lvl1pPr>
          </a:lstStyle>
          <a:p>
            <a:r>
              <a:rPr lang="en-US" altLang="ko-KR" smtClean="0"/>
              <a:t>Silla university</a:t>
            </a:r>
            <a:endParaRPr lang="ko-KR" altLang="en-US" dirty="0"/>
          </a:p>
        </p:txBody>
      </p:sp>
      <p:grpSp>
        <p:nvGrpSpPr>
          <p:cNvPr id="21" name="Group 1"/>
          <p:cNvGrpSpPr/>
          <p:nvPr userDrawn="1"/>
        </p:nvGrpSpPr>
        <p:grpSpPr>
          <a:xfrm>
            <a:off x="-26179" y="403046"/>
            <a:ext cx="9932780" cy="1416320"/>
            <a:chOff x="-20170" y="216572"/>
            <a:chExt cx="9185905" cy="773365"/>
          </a:xfrm>
        </p:grpSpPr>
        <p:sp>
          <p:nvSpPr>
            <p:cNvPr id="22" name="Freeform 11"/>
            <p:cNvSpPr>
              <a:spLocks/>
            </p:cNvSpPr>
            <p:nvPr/>
          </p:nvSpPr>
          <p:spPr bwMode="auto">
            <a:xfrm rot="21435692">
              <a:off x="-20170" y="216572"/>
              <a:ext cx="9167631" cy="773365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>
                <a:gd name="connsiteX0" fmla="*/ 0 w 10000"/>
                <a:gd name="connsiteY0" fmla="*/ 9156 h 9578"/>
                <a:gd name="connsiteX1" fmla="*/ 2781 w 10000"/>
                <a:gd name="connsiteY1" fmla="*/ 3872 h 9578"/>
                <a:gd name="connsiteX2" fmla="*/ 7121 w 10000"/>
                <a:gd name="connsiteY2" fmla="*/ 9555 h 9578"/>
                <a:gd name="connsiteX3" fmla="*/ 10000 w 10000"/>
                <a:gd name="connsiteY3" fmla="*/ 0 h 9578"/>
                <a:gd name="connsiteX0" fmla="*/ 0 w 10005"/>
                <a:gd name="connsiteY0" fmla="*/ 11003 h 11003"/>
                <a:gd name="connsiteX1" fmla="*/ 2786 w 10005"/>
                <a:gd name="connsiteY1" fmla="*/ 4043 h 11003"/>
                <a:gd name="connsiteX2" fmla="*/ 7126 w 10005"/>
                <a:gd name="connsiteY2" fmla="*/ 9976 h 11003"/>
                <a:gd name="connsiteX3" fmla="*/ 10005 w 10005"/>
                <a:gd name="connsiteY3" fmla="*/ 0 h 11003"/>
                <a:gd name="connsiteX0" fmla="*/ 0 w 10005"/>
                <a:gd name="connsiteY0" fmla="*/ 11003 h 12492"/>
                <a:gd name="connsiteX1" fmla="*/ 2786 w 10005"/>
                <a:gd name="connsiteY1" fmla="*/ 4043 h 12492"/>
                <a:gd name="connsiteX2" fmla="*/ 7109 w 10005"/>
                <a:gd name="connsiteY2" fmla="*/ 12474 h 12492"/>
                <a:gd name="connsiteX3" fmla="*/ 10005 w 10005"/>
                <a:gd name="connsiteY3" fmla="*/ 0 h 12492"/>
                <a:gd name="connsiteX0" fmla="*/ 0 w 10005"/>
                <a:gd name="connsiteY0" fmla="*/ 11003 h 12698"/>
                <a:gd name="connsiteX1" fmla="*/ 2786 w 10005"/>
                <a:gd name="connsiteY1" fmla="*/ 4043 h 12698"/>
                <a:gd name="connsiteX2" fmla="*/ 7514 w 10005"/>
                <a:gd name="connsiteY2" fmla="*/ 12681 h 12698"/>
                <a:gd name="connsiteX3" fmla="*/ 10005 w 10005"/>
                <a:gd name="connsiteY3" fmla="*/ 0 h 12698"/>
                <a:gd name="connsiteX0" fmla="*/ 0 w 10005"/>
                <a:gd name="connsiteY0" fmla="*/ 11003 h 12437"/>
                <a:gd name="connsiteX1" fmla="*/ 2786 w 10005"/>
                <a:gd name="connsiteY1" fmla="*/ 4043 h 12437"/>
                <a:gd name="connsiteX2" fmla="*/ 7163 w 10005"/>
                <a:gd name="connsiteY2" fmla="*/ 12419 h 12437"/>
                <a:gd name="connsiteX3" fmla="*/ 10005 w 10005"/>
                <a:gd name="connsiteY3" fmla="*/ 0 h 12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05" h="12437">
                  <a:moveTo>
                    <a:pt x="0" y="11003"/>
                  </a:moveTo>
                  <a:cubicBezTo>
                    <a:pt x="489" y="8747"/>
                    <a:pt x="1592" y="3807"/>
                    <a:pt x="2786" y="4043"/>
                  </a:cubicBezTo>
                  <a:cubicBezTo>
                    <a:pt x="3980" y="4279"/>
                    <a:pt x="5960" y="12884"/>
                    <a:pt x="7163" y="12419"/>
                  </a:cubicBezTo>
                  <a:cubicBezTo>
                    <a:pt x="8365" y="11953"/>
                    <a:pt x="9406" y="2079"/>
                    <a:pt x="10005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1">
                      <a:lumMod val="50000"/>
                    </a:schemeClr>
                  </a:gs>
                  <a:gs pos="86000">
                    <a:schemeClr val="tx1">
                      <a:alpha val="30000"/>
                    </a:schemeClr>
                  </a:gs>
                  <a:gs pos="16000">
                    <a:schemeClr val="accent1"/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23" name="Freeform 12"/>
            <p:cNvSpPr>
              <a:spLocks/>
            </p:cNvSpPr>
            <p:nvPr/>
          </p:nvSpPr>
          <p:spPr bwMode="auto">
            <a:xfrm rot="21435692">
              <a:off x="-14665" y="290013"/>
              <a:ext cx="9180400" cy="678745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>
                <a:gd name="connsiteX0" fmla="*/ 0 w 10000"/>
                <a:gd name="connsiteY0" fmla="*/ 8571 h 9582"/>
                <a:gd name="connsiteX1" fmla="*/ 2826 w 10000"/>
                <a:gd name="connsiteY1" fmla="*/ 4809 h 9582"/>
                <a:gd name="connsiteX2" fmla="*/ 7149 w 10000"/>
                <a:gd name="connsiteY2" fmla="*/ 9555 h 9582"/>
                <a:gd name="connsiteX3" fmla="*/ 10000 w 10000"/>
                <a:gd name="connsiteY3" fmla="*/ 0 h 9582"/>
                <a:gd name="connsiteX0" fmla="*/ 0 w 10000"/>
                <a:gd name="connsiteY0" fmla="*/ 8945 h 9998"/>
                <a:gd name="connsiteX1" fmla="*/ 2835 w 10000"/>
                <a:gd name="connsiteY1" fmla="*/ 4436 h 9998"/>
                <a:gd name="connsiteX2" fmla="*/ 7149 w 10000"/>
                <a:gd name="connsiteY2" fmla="*/ 9972 h 9998"/>
                <a:gd name="connsiteX3" fmla="*/ 10000 w 10000"/>
                <a:gd name="connsiteY3" fmla="*/ 0 h 9998"/>
                <a:gd name="connsiteX0" fmla="*/ 0 w 10000"/>
                <a:gd name="connsiteY0" fmla="*/ 8947 h 12697"/>
                <a:gd name="connsiteX1" fmla="*/ 2835 w 10000"/>
                <a:gd name="connsiteY1" fmla="*/ 4437 h 12697"/>
                <a:gd name="connsiteX2" fmla="*/ 7133 w 10000"/>
                <a:gd name="connsiteY2" fmla="*/ 12678 h 12697"/>
                <a:gd name="connsiteX3" fmla="*/ 10000 w 10000"/>
                <a:gd name="connsiteY3" fmla="*/ 0 h 12697"/>
                <a:gd name="connsiteX0" fmla="*/ 0 w 10000"/>
                <a:gd name="connsiteY0" fmla="*/ 8947 h 13026"/>
                <a:gd name="connsiteX1" fmla="*/ 2835 w 10000"/>
                <a:gd name="connsiteY1" fmla="*/ 4437 h 13026"/>
                <a:gd name="connsiteX2" fmla="*/ 6941 w 10000"/>
                <a:gd name="connsiteY2" fmla="*/ 13008 h 13026"/>
                <a:gd name="connsiteX3" fmla="*/ 10000 w 10000"/>
                <a:gd name="connsiteY3" fmla="*/ 0 h 13026"/>
                <a:gd name="connsiteX0" fmla="*/ 0 w 10005"/>
                <a:gd name="connsiteY0" fmla="*/ 10479 h 13026"/>
                <a:gd name="connsiteX1" fmla="*/ 2840 w 10005"/>
                <a:gd name="connsiteY1" fmla="*/ 4437 h 13026"/>
                <a:gd name="connsiteX2" fmla="*/ 6946 w 10005"/>
                <a:gd name="connsiteY2" fmla="*/ 13008 h 13026"/>
                <a:gd name="connsiteX3" fmla="*/ 10005 w 10005"/>
                <a:gd name="connsiteY3" fmla="*/ 0 h 13026"/>
                <a:gd name="connsiteX0" fmla="*/ 0 w 10005"/>
                <a:gd name="connsiteY0" fmla="*/ 10479 h 13359"/>
                <a:gd name="connsiteX1" fmla="*/ 2840 w 10005"/>
                <a:gd name="connsiteY1" fmla="*/ 4437 h 13359"/>
                <a:gd name="connsiteX2" fmla="*/ 7159 w 10005"/>
                <a:gd name="connsiteY2" fmla="*/ 13342 h 13359"/>
                <a:gd name="connsiteX3" fmla="*/ 10005 w 10005"/>
                <a:gd name="connsiteY3" fmla="*/ 0 h 13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05" h="13359">
                  <a:moveTo>
                    <a:pt x="0" y="10479"/>
                  </a:moveTo>
                  <a:cubicBezTo>
                    <a:pt x="473" y="9440"/>
                    <a:pt x="1647" y="3960"/>
                    <a:pt x="2840" y="4437"/>
                  </a:cubicBezTo>
                  <a:cubicBezTo>
                    <a:pt x="4033" y="4914"/>
                    <a:pt x="5966" y="13806"/>
                    <a:pt x="7159" y="13342"/>
                  </a:cubicBezTo>
                  <a:cubicBezTo>
                    <a:pt x="8352" y="12877"/>
                    <a:pt x="9412" y="2078"/>
                    <a:pt x="10005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5"/>
                  </a:gs>
                  <a:gs pos="44000">
                    <a:srgbClr val="92D050"/>
                  </a:gs>
                  <a:gs pos="33000">
                    <a:schemeClr val="accent1"/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  <p:sp>
        <p:nvSpPr>
          <p:cNvPr id="24" name="Freeform 7"/>
          <p:cNvSpPr>
            <a:spLocks/>
          </p:cNvSpPr>
          <p:nvPr userDrawn="1"/>
        </p:nvSpPr>
        <p:spPr bwMode="auto">
          <a:xfrm>
            <a:off x="3574128" y="1535"/>
            <a:ext cx="6336301" cy="164470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>
              <a:gd name="connsiteX0" fmla="*/ 0 w 10000"/>
              <a:gd name="connsiteY0" fmla="*/ 0 h 12827"/>
              <a:gd name="connsiteX1" fmla="*/ 5570 w 10000"/>
              <a:gd name="connsiteY1" fmla="*/ 12805 h 12827"/>
              <a:gd name="connsiteX2" fmla="*/ 10000 w 10000"/>
              <a:gd name="connsiteY2" fmla="*/ 3126 h 12827"/>
              <a:gd name="connsiteX3" fmla="*/ 10000 w 10000"/>
              <a:gd name="connsiteY3" fmla="*/ 101 h 12827"/>
              <a:gd name="connsiteX4" fmla="*/ 0 w 10000"/>
              <a:gd name="connsiteY4" fmla="*/ 0 h 12827"/>
              <a:gd name="connsiteX0" fmla="*/ 0 w 10000"/>
              <a:gd name="connsiteY0" fmla="*/ 0 h 14294"/>
              <a:gd name="connsiteX1" fmla="*/ 5558 w 10000"/>
              <a:gd name="connsiteY1" fmla="*/ 14275 h 14294"/>
              <a:gd name="connsiteX2" fmla="*/ 10000 w 10000"/>
              <a:gd name="connsiteY2" fmla="*/ 3126 h 14294"/>
              <a:gd name="connsiteX3" fmla="*/ 10000 w 10000"/>
              <a:gd name="connsiteY3" fmla="*/ 101 h 14294"/>
              <a:gd name="connsiteX4" fmla="*/ 0 w 10000"/>
              <a:gd name="connsiteY4" fmla="*/ 0 h 14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4294">
                <a:moveTo>
                  <a:pt x="0" y="0"/>
                </a:moveTo>
                <a:cubicBezTo>
                  <a:pt x="580" y="1714"/>
                  <a:pt x="3891" y="13754"/>
                  <a:pt x="5558" y="14275"/>
                </a:cubicBezTo>
                <a:cubicBezTo>
                  <a:pt x="7225" y="14796"/>
                  <a:pt x="9260" y="4689"/>
                  <a:pt x="10000" y="3126"/>
                </a:cubicBezTo>
                <a:lnTo>
                  <a:pt x="10000" y="101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75000"/>
                  <a:alpha val="60000"/>
                </a:schemeClr>
              </a:gs>
              <a:gs pos="80000">
                <a:schemeClr val="accent1">
                  <a:lumMod val="20000"/>
                  <a:lumOff val="80000"/>
                  <a:alpha val="6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5" name="Freeform 6"/>
          <p:cNvSpPr>
            <a:spLocks/>
          </p:cNvSpPr>
          <p:nvPr userDrawn="1"/>
        </p:nvSpPr>
        <p:spPr bwMode="auto">
          <a:xfrm>
            <a:off x="-5427" y="-1"/>
            <a:ext cx="9915857" cy="183676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>
              <a:gd name="connsiteX0" fmla="*/ 10 w 10000"/>
              <a:gd name="connsiteY0" fmla="*/ 30 h 10000"/>
              <a:gd name="connsiteX1" fmla="*/ 4404 w 10000"/>
              <a:gd name="connsiteY1" fmla="*/ 0 h 10000"/>
              <a:gd name="connsiteX2" fmla="*/ 7578 w 10000"/>
              <a:gd name="connsiteY2" fmla="*/ 5595 h 10000"/>
              <a:gd name="connsiteX3" fmla="*/ 9990 w 10000"/>
              <a:gd name="connsiteY3" fmla="*/ 838 h 10000"/>
              <a:gd name="connsiteX4" fmla="*/ 10000 w 10000"/>
              <a:gd name="connsiteY4" fmla="*/ 3247 h 10000"/>
              <a:gd name="connsiteX5" fmla="*/ 7453 w 10000"/>
              <a:gd name="connsiteY5" fmla="*/ 6692 h 10000"/>
              <a:gd name="connsiteX6" fmla="*/ 2578 w 10000"/>
              <a:gd name="connsiteY6" fmla="*/ 4162 h 10000"/>
              <a:gd name="connsiteX7" fmla="*/ 0 w 10000"/>
              <a:gd name="connsiteY7" fmla="*/ 10000 h 10000"/>
              <a:gd name="connsiteX8" fmla="*/ 10 w 10000"/>
              <a:gd name="connsiteY8" fmla="*/ 30 h 10000"/>
              <a:gd name="connsiteX0" fmla="*/ 10 w 10000"/>
              <a:gd name="connsiteY0" fmla="*/ 30 h 10000"/>
              <a:gd name="connsiteX1" fmla="*/ 4404 w 10000"/>
              <a:gd name="connsiteY1" fmla="*/ 0 h 10000"/>
              <a:gd name="connsiteX2" fmla="*/ 7578 w 10000"/>
              <a:gd name="connsiteY2" fmla="*/ 5595 h 10000"/>
              <a:gd name="connsiteX3" fmla="*/ 9990 w 10000"/>
              <a:gd name="connsiteY3" fmla="*/ 838 h 10000"/>
              <a:gd name="connsiteX4" fmla="*/ 10000 w 10000"/>
              <a:gd name="connsiteY4" fmla="*/ 3247 h 10000"/>
              <a:gd name="connsiteX5" fmla="*/ 7453 w 10000"/>
              <a:gd name="connsiteY5" fmla="*/ 9122 h 10000"/>
              <a:gd name="connsiteX6" fmla="*/ 2578 w 10000"/>
              <a:gd name="connsiteY6" fmla="*/ 4162 h 10000"/>
              <a:gd name="connsiteX7" fmla="*/ 0 w 10000"/>
              <a:gd name="connsiteY7" fmla="*/ 10000 h 10000"/>
              <a:gd name="connsiteX8" fmla="*/ 10 w 10000"/>
              <a:gd name="connsiteY8" fmla="*/ 30 h 10000"/>
              <a:gd name="connsiteX0" fmla="*/ 10 w 10000"/>
              <a:gd name="connsiteY0" fmla="*/ 30 h 10000"/>
              <a:gd name="connsiteX1" fmla="*/ 4404 w 10000"/>
              <a:gd name="connsiteY1" fmla="*/ 0 h 10000"/>
              <a:gd name="connsiteX2" fmla="*/ 7591 w 10000"/>
              <a:gd name="connsiteY2" fmla="*/ 7398 h 10000"/>
              <a:gd name="connsiteX3" fmla="*/ 9990 w 10000"/>
              <a:gd name="connsiteY3" fmla="*/ 838 h 10000"/>
              <a:gd name="connsiteX4" fmla="*/ 10000 w 10000"/>
              <a:gd name="connsiteY4" fmla="*/ 3247 h 10000"/>
              <a:gd name="connsiteX5" fmla="*/ 7453 w 10000"/>
              <a:gd name="connsiteY5" fmla="*/ 9122 h 10000"/>
              <a:gd name="connsiteX6" fmla="*/ 2578 w 10000"/>
              <a:gd name="connsiteY6" fmla="*/ 4162 h 10000"/>
              <a:gd name="connsiteX7" fmla="*/ 0 w 10000"/>
              <a:gd name="connsiteY7" fmla="*/ 10000 h 10000"/>
              <a:gd name="connsiteX8" fmla="*/ 10 w 10000"/>
              <a:gd name="connsiteY8" fmla="*/ 30 h 10000"/>
              <a:gd name="connsiteX0" fmla="*/ 10 w 10000"/>
              <a:gd name="connsiteY0" fmla="*/ 30 h 10000"/>
              <a:gd name="connsiteX1" fmla="*/ 4404 w 10000"/>
              <a:gd name="connsiteY1" fmla="*/ 0 h 10000"/>
              <a:gd name="connsiteX2" fmla="*/ 7591 w 10000"/>
              <a:gd name="connsiteY2" fmla="*/ 7398 h 10000"/>
              <a:gd name="connsiteX3" fmla="*/ 9990 w 10000"/>
              <a:gd name="connsiteY3" fmla="*/ 838 h 10000"/>
              <a:gd name="connsiteX4" fmla="*/ 10000 w 10000"/>
              <a:gd name="connsiteY4" fmla="*/ 3247 h 10000"/>
              <a:gd name="connsiteX5" fmla="*/ 7453 w 10000"/>
              <a:gd name="connsiteY5" fmla="*/ 9122 h 10000"/>
              <a:gd name="connsiteX6" fmla="*/ 2578 w 10000"/>
              <a:gd name="connsiteY6" fmla="*/ 4162 h 10000"/>
              <a:gd name="connsiteX7" fmla="*/ 0 w 10000"/>
              <a:gd name="connsiteY7" fmla="*/ 10000 h 10000"/>
              <a:gd name="connsiteX8" fmla="*/ 10 w 10000"/>
              <a:gd name="connsiteY8" fmla="*/ 30 h 10000"/>
              <a:gd name="connsiteX0" fmla="*/ 10 w 10000"/>
              <a:gd name="connsiteY0" fmla="*/ 30 h 10000"/>
              <a:gd name="connsiteX1" fmla="*/ 4404 w 10000"/>
              <a:gd name="connsiteY1" fmla="*/ 0 h 10000"/>
              <a:gd name="connsiteX2" fmla="*/ 7591 w 10000"/>
              <a:gd name="connsiteY2" fmla="*/ 7398 h 10000"/>
              <a:gd name="connsiteX3" fmla="*/ 9990 w 10000"/>
              <a:gd name="connsiteY3" fmla="*/ 838 h 10000"/>
              <a:gd name="connsiteX4" fmla="*/ 10000 w 10000"/>
              <a:gd name="connsiteY4" fmla="*/ 3247 h 10000"/>
              <a:gd name="connsiteX5" fmla="*/ 7453 w 10000"/>
              <a:gd name="connsiteY5" fmla="*/ 9122 h 10000"/>
              <a:gd name="connsiteX6" fmla="*/ 2563 w 10000"/>
              <a:gd name="connsiteY6" fmla="*/ 5514 h 10000"/>
              <a:gd name="connsiteX7" fmla="*/ 0 w 10000"/>
              <a:gd name="connsiteY7" fmla="*/ 10000 h 10000"/>
              <a:gd name="connsiteX8" fmla="*/ 10 w 10000"/>
              <a:gd name="connsiteY8" fmla="*/ 30 h 10000"/>
              <a:gd name="connsiteX0" fmla="*/ 10 w 10000"/>
              <a:gd name="connsiteY0" fmla="*/ 30 h 10000"/>
              <a:gd name="connsiteX1" fmla="*/ 4404 w 10000"/>
              <a:gd name="connsiteY1" fmla="*/ 0 h 10000"/>
              <a:gd name="connsiteX2" fmla="*/ 7591 w 10000"/>
              <a:gd name="connsiteY2" fmla="*/ 7398 h 10000"/>
              <a:gd name="connsiteX3" fmla="*/ 9990 w 10000"/>
              <a:gd name="connsiteY3" fmla="*/ 838 h 10000"/>
              <a:gd name="connsiteX4" fmla="*/ 10000 w 10000"/>
              <a:gd name="connsiteY4" fmla="*/ 3247 h 10000"/>
              <a:gd name="connsiteX5" fmla="*/ 7438 w 10000"/>
              <a:gd name="connsiteY5" fmla="*/ 9894 h 10000"/>
              <a:gd name="connsiteX6" fmla="*/ 2563 w 10000"/>
              <a:gd name="connsiteY6" fmla="*/ 5514 h 10000"/>
              <a:gd name="connsiteX7" fmla="*/ 0 w 10000"/>
              <a:gd name="connsiteY7" fmla="*/ 10000 h 10000"/>
              <a:gd name="connsiteX8" fmla="*/ 10 w 10000"/>
              <a:gd name="connsiteY8" fmla="*/ 30 h 10000"/>
              <a:gd name="connsiteX0" fmla="*/ 2 w 9992"/>
              <a:gd name="connsiteY0" fmla="*/ 30 h 10772"/>
              <a:gd name="connsiteX1" fmla="*/ 4396 w 9992"/>
              <a:gd name="connsiteY1" fmla="*/ 0 h 10772"/>
              <a:gd name="connsiteX2" fmla="*/ 7583 w 9992"/>
              <a:gd name="connsiteY2" fmla="*/ 7398 h 10772"/>
              <a:gd name="connsiteX3" fmla="*/ 9982 w 9992"/>
              <a:gd name="connsiteY3" fmla="*/ 838 h 10772"/>
              <a:gd name="connsiteX4" fmla="*/ 9992 w 9992"/>
              <a:gd name="connsiteY4" fmla="*/ 3247 h 10772"/>
              <a:gd name="connsiteX5" fmla="*/ 7430 w 9992"/>
              <a:gd name="connsiteY5" fmla="*/ 9894 h 10772"/>
              <a:gd name="connsiteX6" fmla="*/ 2555 w 9992"/>
              <a:gd name="connsiteY6" fmla="*/ 5514 h 10772"/>
              <a:gd name="connsiteX7" fmla="*/ 0 w 9992"/>
              <a:gd name="connsiteY7" fmla="*/ 10772 h 10772"/>
              <a:gd name="connsiteX8" fmla="*/ 2 w 9992"/>
              <a:gd name="connsiteY8" fmla="*/ 30 h 10772"/>
              <a:gd name="connsiteX0" fmla="*/ 2 w 10000"/>
              <a:gd name="connsiteY0" fmla="*/ 28 h 10000"/>
              <a:gd name="connsiteX1" fmla="*/ 4400 w 10000"/>
              <a:gd name="connsiteY1" fmla="*/ 0 h 10000"/>
              <a:gd name="connsiteX2" fmla="*/ 7589 w 10000"/>
              <a:gd name="connsiteY2" fmla="*/ 6868 h 10000"/>
              <a:gd name="connsiteX3" fmla="*/ 9990 w 10000"/>
              <a:gd name="connsiteY3" fmla="*/ 778 h 10000"/>
              <a:gd name="connsiteX4" fmla="*/ 10000 w 10000"/>
              <a:gd name="connsiteY4" fmla="*/ 3014 h 10000"/>
              <a:gd name="connsiteX5" fmla="*/ 7436 w 10000"/>
              <a:gd name="connsiteY5" fmla="*/ 9185 h 10000"/>
              <a:gd name="connsiteX6" fmla="*/ 2565 w 10000"/>
              <a:gd name="connsiteY6" fmla="*/ 5238 h 10000"/>
              <a:gd name="connsiteX7" fmla="*/ 0 w 10000"/>
              <a:gd name="connsiteY7" fmla="*/ 10000 h 10000"/>
              <a:gd name="connsiteX8" fmla="*/ 2 w 10000"/>
              <a:gd name="connsiteY8" fmla="*/ 28 h 10000"/>
              <a:gd name="connsiteX0" fmla="*/ 2 w 10000"/>
              <a:gd name="connsiteY0" fmla="*/ 28 h 10000"/>
              <a:gd name="connsiteX1" fmla="*/ 4400 w 10000"/>
              <a:gd name="connsiteY1" fmla="*/ 0 h 10000"/>
              <a:gd name="connsiteX2" fmla="*/ 7589 w 10000"/>
              <a:gd name="connsiteY2" fmla="*/ 7764 h 10000"/>
              <a:gd name="connsiteX3" fmla="*/ 9990 w 10000"/>
              <a:gd name="connsiteY3" fmla="*/ 778 h 10000"/>
              <a:gd name="connsiteX4" fmla="*/ 10000 w 10000"/>
              <a:gd name="connsiteY4" fmla="*/ 3014 h 10000"/>
              <a:gd name="connsiteX5" fmla="*/ 7436 w 10000"/>
              <a:gd name="connsiteY5" fmla="*/ 9185 h 10000"/>
              <a:gd name="connsiteX6" fmla="*/ 2565 w 10000"/>
              <a:gd name="connsiteY6" fmla="*/ 5238 h 10000"/>
              <a:gd name="connsiteX7" fmla="*/ 0 w 10000"/>
              <a:gd name="connsiteY7" fmla="*/ 10000 h 10000"/>
              <a:gd name="connsiteX8" fmla="*/ 2 w 10000"/>
              <a:gd name="connsiteY8" fmla="*/ 28 h 10000"/>
              <a:gd name="connsiteX0" fmla="*/ 2 w 10000"/>
              <a:gd name="connsiteY0" fmla="*/ 28 h 10000"/>
              <a:gd name="connsiteX1" fmla="*/ 4400 w 10000"/>
              <a:gd name="connsiteY1" fmla="*/ 0 h 10000"/>
              <a:gd name="connsiteX2" fmla="*/ 7581 w 10000"/>
              <a:gd name="connsiteY2" fmla="*/ 7167 h 10000"/>
              <a:gd name="connsiteX3" fmla="*/ 9990 w 10000"/>
              <a:gd name="connsiteY3" fmla="*/ 778 h 10000"/>
              <a:gd name="connsiteX4" fmla="*/ 10000 w 10000"/>
              <a:gd name="connsiteY4" fmla="*/ 3014 h 10000"/>
              <a:gd name="connsiteX5" fmla="*/ 7436 w 10000"/>
              <a:gd name="connsiteY5" fmla="*/ 9185 h 10000"/>
              <a:gd name="connsiteX6" fmla="*/ 2565 w 10000"/>
              <a:gd name="connsiteY6" fmla="*/ 5238 h 10000"/>
              <a:gd name="connsiteX7" fmla="*/ 0 w 10000"/>
              <a:gd name="connsiteY7" fmla="*/ 10000 h 10000"/>
              <a:gd name="connsiteX8" fmla="*/ 2 w 10000"/>
              <a:gd name="connsiteY8" fmla="*/ 28 h 10000"/>
              <a:gd name="connsiteX0" fmla="*/ 2 w 10000"/>
              <a:gd name="connsiteY0" fmla="*/ 28 h 10000"/>
              <a:gd name="connsiteX1" fmla="*/ 4400 w 10000"/>
              <a:gd name="connsiteY1" fmla="*/ 0 h 10000"/>
              <a:gd name="connsiteX2" fmla="*/ 7581 w 10000"/>
              <a:gd name="connsiteY2" fmla="*/ 7167 h 10000"/>
              <a:gd name="connsiteX3" fmla="*/ 9990 w 10000"/>
              <a:gd name="connsiteY3" fmla="*/ 778 h 10000"/>
              <a:gd name="connsiteX4" fmla="*/ 10000 w 10000"/>
              <a:gd name="connsiteY4" fmla="*/ 3014 h 10000"/>
              <a:gd name="connsiteX5" fmla="*/ 7436 w 10000"/>
              <a:gd name="connsiteY5" fmla="*/ 9185 h 10000"/>
              <a:gd name="connsiteX6" fmla="*/ 2810 w 10000"/>
              <a:gd name="connsiteY6" fmla="*/ 5340 h 10000"/>
              <a:gd name="connsiteX7" fmla="*/ 0 w 10000"/>
              <a:gd name="connsiteY7" fmla="*/ 10000 h 10000"/>
              <a:gd name="connsiteX8" fmla="*/ 2 w 10000"/>
              <a:gd name="connsiteY8" fmla="*/ 28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0" h="10000">
                <a:moveTo>
                  <a:pt x="2" y="28"/>
                </a:moveTo>
                <a:lnTo>
                  <a:pt x="4400" y="0"/>
                </a:lnTo>
                <a:cubicBezTo>
                  <a:pt x="4753" y="1430"/>
                  <a:pt x="6634" y="7167"/>
                  <a:pt x="7581" y="7167"/>
                </a:cubicBezTo>
                <a:cubicBezTo>
                  <a:pt x="8528" y="7167"/>
                  <a:pt x="9574" y="2151"/>
                  <a:pt x="9990" y="778"/>
                </a:cubicBezTo>
                <a:cubicBezTo>
                  <a:pt x="9993" y="1523"/>
                  <a:pt x="9997" y="2269"/>
                  <a:pt x="10000" y="3014"/>
                </a:cubicBezTo>
                <a:cubicBezTo>
                  <a:pt x="9823" y="3637"/>
                  <a:pt x="8634" y="8797"/>
                  <a:pt x="7436" y="9185"/>
                </a:cubicBezTo>
                <a:cubicBezTo>
                  <a:pt x="6238" y="9573"/>
                  <a:pt x="4053" y="4830"/>
                  <a:pt x="2810" y="5340"/>
                </a:cubicBezTo>
                <a:cubicBezTo>
                  <a:pt x="1530" y="5453"/>
                  <a:pt x="468" y="7538"/>
                  <a:pt x="0" y="10000"/>
                </a:cubicBezTo>
                <a:cubicBezTo>
                  <a:pt x="3" y="6915"/>
                  <a:pt x="-1" y="3113"/>
                  <a:pt x="2" y="28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60000"/>
                  <a:lumOff val="40000"/>
                  <a:alpha val="60000"/>
                </a:schemeClr>
              </a:gs>
              <a:gs pos="75000">
                <a:schemeClr val="accent6">
                  <a:lumMod val="40000"/>
                  <a:lumOff val="60000"/>
                  <a:alpha val="60000"/>
                </a:schemeClr>
              </a:gs>
              <a:gs pos="100000">
                <a:schemeClr val="accent1">
                  <a:lumMod val="75000"/>
                  <a:alpha val="60000"/>
                </a:schemeClr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제목 1"/>
          <p:cNvSpPr txBox="1">
            <a:spLocks/>
          </p:cNvSpPr>
          <p:nvPr userDrawn="1"/>
        </p:nvSpPr>
        <p:spPr>
          <a:xfrm>
            <a:off x="6151" y="-1"/>
            <a:ext cx="988805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YbdaM" panose="02030600000101010101" pitchFamily="18" charset="-127"/>
                <a:ea typeface="HYbdaM" panose="02030600000101010101" pitchFamily="18" charset="-127"/>
                <a:cs typeface="+mj-cs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043596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"/>
          <p:cNvGrpSpPr/>
          <p:nvPr userDrawn="1"/>
        </p:nvGrpSpPr>
        <p:grpSpPr>
          <a:xfrm flipH="1" flipV="1">
            <a:off x="1034" y="5978060"/>
            <a:ext cx="9930624" cy="582211"/>
            <a:chOff x="-22409" y="213263"/>
            <a:chExt cx="9183912" cy="649224"/>
          </a:xfrm>
        </p:grpSpPr>
        <p:sp>
          <p:nvSpPr>
            <p:cNvPr id="16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5"/>
                  </a:gs>
                  <a:gs pos="44000">
                    <a:srgbClr val="92D050"/>
                  </a:gs>
                  <a:gs pos="33000">
                    <a:schemeClr val="accent1"/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 rot="21435692">
              <a:off x="-22409" y="213263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1">
                      <a:lumMod val="50000"/>
                    </a:schemeClr>
                  </a:gs>
                  <a:gs pos="86000">
                    <a:schemeClr val="tx1">
                      <a:alpha val="30000"/>
                    </a:schemeClr>
                  </a:gs>
                  <a:gs pos="16000">
                    <a:schemeClr val="accent1"/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  <p:sp>
        <p:nvSpPr>
          <p:cNvPr id="18" name="Freeform 6"/>
          <p:cNvSpPr>
            <a:spLocks/>
          </p:cNvSpPr>
          <p:nvPr userDrawn="1"/>
        </p:nvSpPr>
        <p:spPr bwMode="auto">
          <a:xfrm flipH="1" flipV="1">
            <a:off x="-13367" y="5816600"/>
            <a:ext cx="9927088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" name="Freeform 7"/>
          <p:cNvSpPr>
            <a:spLocks/>
          </p:cNvSpPr>
          <p:nvPr userDrawn="1"/>
        </p:nvSpPr>
        <p:spPr bwMode="auto">
          <a:xfrm flipH="1" flipV="1">
            <a:off x="-6168" y="6217229"/>
            <a:ext cx="6336301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80000"/>
                </a:schemeClr>
              </a:gs>
              <a:gs pos="8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HYbdaM" panose="02030600000101010101" pitchFamily="18" charset="-127"/>
                <a:ea typeface="HYbdaM" panose="02030600000101010101" pitchFamily="18" charset="-127"/>
              </a:defRPr>
            </a:lvl1pPr>
          </a:lstStyle>
          <a:p>
            <a:r>
              <a:rPr lang="en-US" altLang="ko-KR" smtClean="0"/>
              <a:t>Silla university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HYbdaM" panose="02030600000101010101" pitchFamily="18" charset="-127"/>
                <a:ea typeface="HYbdaM" panose="02030600000101010101" pitchFamily="18" charset="-127"/>
              </a:defRPr>
            </a:lvl1pPr>
          </a:lstStyle>
          <a:p>
            <a:fld id="{4687F1B4-6A59-4565-B85B-6620A2F3FD32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YbdaM" panose="02030600000101010101" pitchFamily="18" charset="-127"/>
                <a:ea typeface="HYbdaM" panose="02030600000101010101" pitchFamily="18" charset="-127"/>
              </a:defRPr>
            </a:lvl1pPr>
          </a:lstStyle>
          <a:p>
            <a:fld id="{AE0AE84C-30B5-4003-AFFB-957C4EADFFAA}" type="datetime1">
              <a:rPr lang="ko-KR" altLang="en-US" smtClean="0"/>
              <a:t>2018-03-03</a:t>
            </a:fld>
            <a:endParaRPr lang="ko-KR" altLang="en-US" dirty="0"/>
          </a:p>
        </p:txBody>
      </p:sp>
      <p:grpSp>
        <p:nvGrpSpPr>
          <p:cNvPr id="20" name="Group 1"/>
          <p:cNvGrpSpPr/>
          <p:nvPr userDrawn="1"/>
        </p:nvGrpSpPr>
        <p:grpSpPr>
          <a:xfrm>
            <a:off x="-26179" y="403046"/>
            <a:ext cx="9932780" cy="1416320"/>
            <a:chOff x="-20170" y="216572"/>
            <a:chExt cx="9185905" cy="773365"/>
          </a:xfrm>
        </p:grpSpPr>
        <p:sp>
          <p:nvSpPr>
            <p:cNvPr id="21" name="Freeform 11"/>
            <p:cNvSpPr>
              <a:spLocks/>
            </p:cNvSpPr>
            <p:nvPr/>
          </p:nvSpPr>
          <p:spPr bwMode="auto">
            <a:xfrm rot="21435692">
              <a:off x="-20170" y="216572"/>
              <a:ext cx="9167631" cy="773365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>
                <a:gd name="connsiteX0" fmla="*/ 0 w 10000"/>
                <a:gd name="connsiteY0" fmla="*/ 9156 h 9578"/>
                <a:gd name="connsiteX1" fmla="*/ 2781 w 10000"/>
                <a:gd name="connsiteY1" fmla="*/ 3872 h 9578"/>
                <a:gd name="connsiteX2" fmla="*/ 7121 w 10000"/>
                <a:gd name="connsiteY2" fmla="*/ 9555 h 9578"/>
                <a:gd name="connsiteX3" fmla="*/ 10000 w 10000"/>
                <a:gd name="connsiteY3" fmla="*/ 0 h 9578"/>
                <a:gd name="connsiteX0" fmla="*/ 0 w 10005"/>
                <a:gd name="connsiteY0" fmla="*/ 11003 h 11003"/>
                <a:gd name="connsiteX1" fmla="*/ 2786 w 10005"/>
                <a:gd name="connsiteY1" fmla="*/ 4043 h 11003"/>
                <a:gd name="connsiteX2" fmla="*/ 7126 w 10005"/>
                <a:gd name="connsiteY2" fmla="*/ 9976 h 11003"/>
                <a:gd name="connsiteX3" fmla="*/ 10005 w 10005"/>
                <a:gd name="connsiteY3" fmla="*/ 0 h 11003"/>
                <a:gd name="connsiteX0" fmla="*/ 0 w 10005"/>
                <a:gd name="connsiteY0" fmla="*/ 11003 h 12492"/>
                <a:gd name="connsiteX1" fmla="*/ 2786 w 10005"/>
                <a:gd name="connsiteY1" fmla="*/ 4043 h 12492"/>
                <a:gd name="connsiteX2" fmla="*/ 7109 w 10005"/>
                <a:gd name="connsiteY2" fmla="*/ 12474 h 12492"/>
                <a:gd name="connsiteX3" fmla="*/ 10005 w 10005"/>
                <a:gd name="connsiteY3" fmla="*/ 0 h 12492"/>
                <a:gd name="connsiteX0" fmla="*/ 0 w 10005"/>
                <a:gd name="connsiteY0" fmla="*/ 11003 h 12698"/>
                <a:gd name="connsiteX1" fmla="*/ 2786 w 10005"/>
                <a:gd name="connsiteY1" fmla="*/ 4043 h 12698"/>
                <a:gd name="connsiteX2" fmla="*/ 7514 w 10005"/>
                <a:gd name="connsiteY2" fmla="*/ 12681 h 12698"/>
                <a:gd name="connsiteX3" fmla="*/ 10005 w 10005"/>
                <a:gd name="connsiteY3" fmla="*/ 0 h 12698"/>
                <a:gd name="connsiteX0" fmla="*/ 0 w 10005"/>
                <a:gd name="connsiteY0" fmla="*/ 11003 h 12437"/>
                <a:gd name="connsiteX1" fmla="*/ 2786 w 10005"/>
                <a:gd name="connsiteY1" fmla="*/ 4043 h 12437"/>
                <a:gd name="connsiteX2" fmla="*/ 7163 w 10005"/>
                <a:gd name="connsiteY2" fmla="*/ 12419 h 12437"/>
                <a:gd name="connsiteX3" fmla="*/ 10005 w 10005"/>
                <a:gd name="connsiteY3" fmla="*/ 0 h 12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05" h="12437">
                  <a:moveTo>
                    <a:pt x="0" y="11003"/>
                  </a:moveTo>
                  <a:cubicBezTo>
                    <a:pt x="489" y="8747"/>
                    <a:pt x="1592" y="3807"/>
                    <a:pt x="2786" y="4043"/>
                  </a:cubicBezTo>
                  <a:cubicBezTo>
                    <a:pt x="3980" y="4279"/>
                    <a:pt x="5960" y="12884"/>
                    <a:pt x="7163" y="12419"/>
                  </a:cubicBezTo>
                  <a:cubicBezTo>
                    <a:pt x="8365" y="11953"/>
                    <a:pt x="9406" y="2079"/>
                    <a:pt x="10005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1">
                      <a:lumMod val="50000"/>
                    </a:schemeClr>
                  </a:gs>
                  <a:gs pos="86000">
                    <a:schemeClr val="tx1">
                      <a:alpha val="30000"/>
                    </a:schemeClr>
                  </a:gs>
                  <a:gs pos="16000">
                    <a:schemeClr val="accent1"/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22" name="Freeform 12"/>
            <p:cNvSpPr>
              <a:spLocks/>
            </p:cNvSpPr>
            <p:nvPr/>
          </p:nvSpPr>
          <p:spPr bwMode="auto">
            <a:xfrm rot="21435692">
              <a:off x="-14665" y="290013"/>
              <a:ext cx="9180400" cy="678745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>
                <a:gd name="connsiteX0" fmla="*/ 0 w 10000"/>
                <a:gd name="connsiteY0" fmla="*/ 8571 h 9582"/>
                <a:gd name="connsiteX1" fmla="*/ 2826 w 10000"/>
                <a:gd name="connsiteY1" fmla="*/ 4809 h 9582"/>
                <a:gd name="connsiteX2" fmla="*/ 7149 w 10000"/>
                <a:gd name="connsiteY2" fmla="*/ 9555 h 9582"/>
                <a:gd name="connsiteX3" fmla="*/ 10000 w 10000"/>
                <a:gd name="connsiteY3" fmla="*/ 0 h 9582"/>
                <a:gd name="connsiteX0" fmla="*/ 0 w 10000"/>
                <a:gd name="connsiteY0" fmla="*/ 8945 h 9998"/>
                <a:gd name="connsiteX1" fmla="*/ 2835 w 10000"/>
                <a:gd name="connsiteY1" fmla="*/ 4436 h 9998"/>
                <a:gd name="connsiteX2" fmla="*/ 7149 w 10000"/>
                <a:gd name="connsiteY2" fmla="*/ 9972 h 9998"/>
                <a:gd name="connsiteX3" fmla="*/ 10000 w 10000"/>
                <a:gd name="connsiteY3" fmla="*/ 0 h 9998"/>
                <a:gd name="connsiteX0" fmla="*/ 0 w 10000"/>
                <a:gd name="connsiteY0" fmla="*/ 8947 h 12697"/>
                <a:gd name="connsiteX1" fmla="*/ 2835 w 10000"/>
                <a:gd name="connsiteY1" fmla="*/ 4437 h 12697"/>
                <a:gd name="connsiteX2" fmla="*/ 7133 w 10000"/>
                <a:gd name="connsiteY2" fmla="*/ 12678 h 12697"/>
                <a:gd name="connsiteX3" fmla="*/ 10000 w 10000"/>
                <a:gd name="connsiteY3" fmla="*/ 0 h 12697"/>
                <a:gd name="connsiteX0" fmla="*/ 0 w 10000"/>
                <a:gd name="connsiteY0" fmla="*/ 8947 h 13026"/>
                <a:gd name="connsiteX1" fmla="*/ 2835 w 10000"/>
                <a:gd name="connsiteY1" fmla="*/ 4437 h 13026"/>
                <a:gd name="connsiteX2" fmla="*/ 6941 w 10000"/>
                <a:gd name="connsiteY2" fmla="*/ 13008 h 13026"/>
                <a:gd name="connsiteX3" fmla="*/ 10000 w 10000"/>
                <a:gd name="connsiteY3" fmla="*/ 0 h 13026"/>
                <a:gd name="connsiteX0" fmla="*/ 0 w 10005"/>
                <a:gd name="connsiteY0" fmla="*/ 10479 h 13026"/>
                <a:gd name="connsiteX1" fmla="*/ 2840 w 10005"/>
                <a:gd name="connsiteY1" fmla="*/ 4437 h 13026"/>
                <a:gd name="connsiteX2" fmla="*/ 6946 w 10005"/>
                <a:gd name="connsiteY2" fmla="*/ 13008 h 13026"/>
                <a:gd name="connsiteX3" fmla="*/ 10005 w 10005"/>
                <a:gd name="connsiteY3" fmla="*/ 0 h 13026"/>
                <a:gd name="connsiteX0" fmla="*/ 0 w 10005"/>
                <a:gd name="connsiteY0" fmla="*/ 10479 h 13359"/>
                <a:gd name="connsiteX1" fmla="*/ 2840 w 10005"/>
                <a:gd name="connsiteY1" fmla="*/ 4437 h 13359"/>
                <a:gd name="connsiteX2" fmla="*/ 7159 w 10005"/>
                <a:gd name="connsiteY2" fmla="*/ 13342 h 13359"/>
                <a:gd name="connsiteX3" fmla="*/ 10005 w 10005"/>
                <a:gd name="connsiteY3" fmla="*/ 0 h 13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05" h="13359">
                  <a:moveTo>
                    <a:pt x="0" y="10479"/>
                  </a:moveTo>
                  <a:cubicBezTo>
                    <a:pt x="473" y="9440"/>
                    <a:pt x="1647" y="3960"/>
                    <a:pt x="2840" y="4437"/>
                  </a:cubicBezTo>
                  <a:cubicBezTo>
                    <a:pt x="4033" y="4914"/>
                    <a:pt x="5966" y="13806"/>
                    <a:pt x="7159" y="13342"/>
                  </a:cubicBezTo>
                  <a:cubicBezTo>
                    <a:pt x="8352" y="12877"/>
                    <a:pt x="9412" y="2078"/>
                    <a:pt x="10005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5"/>
                  </a:gs>
                  <a:gs pos="44000">
                    <a:srgbClr val="92D050"/>
                  </a:gs>
                  <a:gs pos="33000">
                    <a:schemeClr val="accent1"/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  <p:sp>
        <p:nvSpPr>
          <p:cNvPr id="23" name="Freeform 7"/>
          <p:cNvSpPr>
            <a:spLocks/>
          </p:cNvSpPr>
          <p:nvPr userDrawn="1"/>
        </p:nvSpPr>
        <p:spPr bwMode="auto">
          <a:xfrm>
            <a:off x="3574128" y="1535"/>
            <a:ext cx="6336301" cy="164470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>
              <a:gd name="connsiteX0" fmla="*/ 0 w 10000"/>
              <a:gd name="connsiteY0" fmla="*/ 0 h 12827"/>
              <a:gd name="connsiteX1" fmla="*/ 5570 w 10000"/>
              <a:gd name="connsiteY1" fmla="*/ 12805 h 12827"/>
              <a:gd name="connsiteX2" fmla="*/ 10000 w 10000"/>
              <a:gd name="connsiteY2" fmla="*/ 3126 h 12827"/>
              <a:gd name="connsiteX3" fmla="*/ 10000 w 10000"/>
              <a:gd name="connsiteY3" fmla="*/ 101 h 12827"/>
              <a:gd name="connsiteX4" fmla="*/ 0 w 10000"/>
              <a:gd name="connsiteY4" fmla="*/ 0 h 12827"/>
              <a:gd name="connsiteX0" fmla="*/ 0 w 10000"/>
              <a:gd name="connsiteY0" fmla="*/ 0 h 14294"/>
              <a:gd name="connsiteX1" fmla="*/ 5558 w 10000"/>
              <a:gd name="connsiteY1" fmla="*/ 14275 h 14294"/>
              <a:gd name="connsiteX2" fmla="*/ 10000 w 10000"/>
              <a:gd name="connsiteY2" fmla="*/ 3126 h 14294"/>
              <a:gd name="connsiteX3" fmla="*/ 10000 w 10000"/>
              <a:gd name="connsiteY3" fmla="*/ 101 h 14294"/>
              <a:gd name="connsiteX4" fmla="*/ 0 w 10000"/>
              <a:gd name="connsiteY4" fmla="*/ 0 h 14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4294">
                <a:moveTo>
                  <a:pt x="0" y="0"/>
                </a:moveTo>
                <a:cubicBezTo>
                  <a:pt x="580" y="1714"/>
                  <a:pt x="3891" y="13754"/>
                  <a:pt x="5558" y="14275"/>
                </a:cubicBezTo>
                <a:cubicBezTo>
                  <a:pt x="7225" y="14796"/>
                  <a:pt x="9260" y="4689"/>
                  <a:pt x="10000" y="3126"/>
                </a:cubicBezTo>
                <a:lnTo>
                  <a:pt x="10000" y="101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75000"/>
                  <a:alpha val="60000"/>
                </a:schemeClr>
              </a:gs>
              <a:gs pos="80000">
                <a:schemeClr val="accent1">
                  <a:lumMod val="20000"/>
                  <a:lumOff val="80000"/>
                  <a:alpha val="6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Freeform 6"/>
          <p:cNvSpPr>
            <a:spLocks/>
          </p:cNvSpPr>
          <p:nvPr userDrawn="1"/>
        </p:nvSpPr>
        <p:spPr bwMode="auto">
          <a:xfrm>
            <a:off x="-5427" y="-1"/>
            <a:ext cx="9915857" cy="183676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>
              <a:gd name="connsiteX0" fmla="*/ 10 w 10000"/>
              <a:gd name="connsiteY0" fmla="*/ 30 h 10000"/>
              <a:gd name="connsiteX1" fmla="*/ 4404 w 10000"/>
              <a:gd name="connsiteY1" fmla="*/ 0 h 10000"/>
              <a:gd name="connsiteX2" fmla="*/ 7578 w 10000"/>
              <a:gd name="connsiteY2" fmla="*/ 5595 h 10000"/>
              <a:gd name="connsiteX3" fmla="*/ 9990 w 10000"/>
              <a:gd name="connsiteY3" fmla="*/ 838 h 10000"/>
              <a:gd name="connsiteX4" fmla="*/ 10000 w 10000"/>
              <a:gd name="connsiteY4" fmla="*/ 3247 h 10000"/>
              <a:gd name="connsiteX5" fmla="*/ 7453 w 10000"/>
              <a:gd name="connsiteY5" fmla="*/ 6692 h 10000"/>
              <a:gd name="connsiteX6" fmla="*/ 2578 w 10000"/>
              <a:gd name="connsiteY6" fmla="*/ 4162 h 10000"/>
              <a:gd name="connsiteX7" fmla="*/ 0 w 10000"/>
              <a:gd name="connsiteY7" fmla="*/ 10000 h 10000"/>
              <a:gd name="connsiteX8" fmla="*/ 10 w 10000"/>
              <a:gd name="connsiteY8" fmla="*/ 30 h 10000"/>
              <a:gd name="connsiteX0" fmla="*/ 10 w 10000"/>
              <a:gd name="connsiteY0" fmla="*/ 30 h 10000"/>
              <a:gd name="connsiteX1" fmla="*/ 4404 w 10000"/>
              <a:gd name="connsiteY1" fmla="*/ 0 h 10000"/>
              <a:gd name="connsiteX2" fmla="*/ 7578 w 10000"/>
              <a:gd name="connsiteY2" fmla="*/ 5595 h 10000"/>
              <a:gd name="connsiteX3" fmla="*/ 9990 w 10000"/>
              <a:gd name="connsiteY3" fmla="*/ 838 h 10000"/>
              <a:gd name="connsiteX4" fmla="*/ 10000 w 10000"/>
              <a:gd name="connsiteY4" fmla="*/ 3247 h 10000"/>
              <a:gd name="connsiteX5" fmla="*/ 7453 w 10000"/>
              <a:gd name="connsiteY5" fmla="*/ 9122 h 10000"/>
              <a:gd name="connsiteX6" fmla="*/ 2578 w 10000"/>
              <a:gd name="connsiteY6" fmla="*/ 4162 h 10000"/>
              <a:gd name="connsiteX7" fmla="*/ 0 w 10000"/>
              <a:gd name="connsiteY7" fmla="*/ 10000 h 10000"/>
              <a:gd name="connsiteX8" fmla="*/ 10 w 10000"/>
              <a:gd name="connsiteY8" fmla="*/ 30 h 10000"/>
              <a:gd name="connsiteX0" fmla="*/ 10 w 10000"/>
              <a:gd name="connsiteY0" fmla="*/ 30 h 10000"/>
              <a:gd name="connsiteX1" fmla="*/ 4404 w 10000"/>
              <a:gd name="connsiteY1" fmla="*/ 0 h 10000"/>
              <a:gd name="connsiteX2" fmla="*/ 7591 w 10000"/>
              <a:gd name="connsiteY2" fmla="*/ 7398 h 10000"/>
              <a:gd name="connsiteX3" fmla="*/ 9990 w 10000"/>
              <a:gd name="connsiteY3" fmla="*/ 838 h 10000"/>
              <a:gd name="connsiteX4" fmla="*/ 10000 w 10000"/>
              <a:gd name="connsiteY4" fmla="*/ 3247 h 10000"/>
              <a:gd name="connsiteX5" fmla="*/ 7453 w 10000"/>
              <a:gd name="connsiteY5" fmla="*/ 9122 h 10000"/>
              <a:gd name="connsiteX6" fmla="*/ 2578 w 10000"/>
              <a:gd name="connsiteY6" fmla="*/ 4162 h 10000"/>
              <a:gd name="connsiteX7" fmla="*/ 0 w 10000"/>
              <a:gd name="connsiteY7" fmla="*/ 10000 h 10000"/>
              <a:gd name="connsiteX8" fmla="*/ 10 w 10000"/>
              <a:gd name="connsiteY8" fmla="*/ 30 h 10000"/>
              <a:gd name="connsiteX0" fmla="*/ 10 w 10000"/>
              <a:gd name="connsiteY0" fmla="*/ 30 h 10000"/>
              <a:gd name="connsiteX1" fmla="*/ 4404 w 10000"/>
              <a:gd name="connsiteY1" fmla="*/ 0 h 10000"/>
              <a:gd name="connsiteX2" fmla="*/ 7591 w 10000"/>
              <a:gd name="connsiteY2" fmla="*/ 7398 h 10000"/>
              <a:gd name="connsiteX3" fmla="*/ 9990 w 10000"/>
              <a:gd name="connsiteY3" fmla="*/ 838 h 10000"/>
              <a:gd name="connsiteX4" fmla="*/ 10000 w 10000"/>
              <a:gd name="connsiteY4" fmla="*/ 3247 h 10000"/>
              <a:gd name="connsiteX5" fmla="*/ 7453 w 10000"/>
              <a:gd name="connsiteY5" fmla="*/ 9122 h 10000"/>
              <a:gd name="connsiteX6" fmla="*/ 2578 w 10000"/>
              <a:gd name="connsiteY6" fmla="*/ 4162 h 10000"/>
              <a:gd name="connsiteX7" fmla="*/ 0 w 10000"/>
              <a:gd name="connsiteY7" fmla="*/ 10000 h 10000"/>
              <a:gd name="connsiteX8" fmla="*/ 10 w 10000"/>
              <a:gd name="connsiteY8" fmla="*/ 30 h 10000"/>
              <a:gd name="connsiteX0" fmla="*/ 10 w 10000"/>
              <a:gd name="connsiteY0" fmla="*/ 30 h 10000"/>
              <a:gd name="connsiteX1" fmla="*/ 4404 w 10000"/>
              <a:gd name="connsiteY1" fmla="*/ 0 h 10000"/>
              <a:gd name="connsiteX2" fmla="*/ 7591 w 10000"/>
              <a:gd name="connsiteY2" fmla="*/ 7398 h 10000"/>
              <a:gd name="connsiteX3" fmla="*/ 9990 w 10000"/>
              <a:gd name="connsiteY3" fmla="*/ 838 h 10000"/>
              <a:gd name="connsiteX4" fmla="*/ 10000 w 10000"/>
              <a:gd name="connsiteY4" fmla="*/ 3247 h 10000"/>
              <a:gd name="connsiteX5" fmla="*/ 7453 w 10000"/>
              <a:gd name="connsiteY5" fmla="*/ 9122 h 10000"/>
              <a:gd name="connsiteX6" fmla="*/ 2563 w 10000"/>
              <a:gd name="connsiteY6" fmla="*/ 5514 h 10000"/>
              <a:gd name="connsiteX7" fmla="*/ 0 w 10000"/>
              <a:gd name="connsiteY7" fmla="*/ 10000 h 10000"/>
              <a:gd name="connsiteX8" fmla="*/ 10 w 10000"/>
              <a:gd name="connsiteY8" fmla="*/ 30 h 10000"/>
              <a:gd name="connsiteX0" fmla="*/ 10 w 10000"/>
              <a:gd name="connsiteY0" fmla="*/ 30 h 10000"/>
              <a:gd name="connsiteX1" fmla="*/ 4404 w 10000"/>
              <a:gd name="connsiteY1" fmla="*/ 0 h 10000"/>
              <a:gd name="connsiteX2" fmla="*/ 7591 w 10000"/>
              <a:gd name="connsiteY2" fmla="*/ 7398 h 10000"/>
              <a:gd name="connsiteX3" fmla="*/ 9990 w 10000"/>
              <a:gd name="connsiteY3" fmla="*/ 838 h 10000"/>
              <a:gd name="connsiteX4" fmla="*/ 10000 w 10000"/>
              <a:gd name="connsiteY4" fmla="*/ 3247 h 10000"/>
              <a:gd name="connsiteX5" fmla="*/ 7438 w 10000"/>
              <a:gd name="connsiteY5" fmla="*/ 9894 h 10000"/>
              <a:gd name="connsiteX6" fmla="*/ 2563 w 10000"/>
              <a:gd name="connsiteY6" fmla="*/ 5514 h 10000"/>
              <a:gd name="connsiteX7" fmla="*/ 0 w 10000"/>
              <a:gd name="connsiteY7" fmla="*/ 10000 h 10000"/>
              <a:gd name="connsiteX8" fmla="*/ 10 w 10000"/>
              <a:gd name="connsiteY8" fmla="*/ 30 h 10000"/>
              <a:gd name="connsiteX0" fmla="*/ 2 w 9992"/>
              <a:gd name="connsiteY0" fmla="*/ 30 h 10772"/>
              <a:gd name="connsiteX1" fmla="*/ 4396 w 9992"/>
              <a:gd name="connsiteY1" fmla="*/ 0 h 10772"/>
              <a:gd name="connsiteX2" fmla="*/ 7583 w 9992"/>
              <a:gd name="connsiteY2" fmla="*/ 7398 h 10772"/>
              <a:gd name="connsiteX3" fmla="*/ 9982 w 9992"/>
              <a:gd name="connsiteY3" fmla="*/ 838 h 10772"/>
              <a:gd name="connsiteX4" fmla="*/ 9992 w 9992"/>
              <a:gd name="connsiteY4" fmla="*/ 3247 h 10772"/>
              <a:gd name="connsiteX5" fmla="*/ 7430 w 9992"/>
              <a:gd name="connsiteY5" fmla="*/ 9894 h 10772"/>
              <a:gd name="connsiteX6" fmla="*/ 2555 w 9992"/>
              <a:gd name="connsiteY6" fmla="*/ 5514 h 10772"/>
              <a:gd name="connsiteX7" fmla="*/ 0 w 9992"/>
              <a:gd name="connsiteY7" fmla="*/ 10772 h 10772"/>
              <a:gd name="connsiteX8" fmla="*/ 2 w 9992"/>
              <a:gd name="connsiteY8" fmla="*/ 30 h 10772"/>
              <a:gd name="connsiteX0" fmla="*/ 2 w 10000"/>
              <a:gd name="connsiteY0" fmla="*/ 28 h 10000"/>
              <a:gd name="connsiteX1" fmla="*/ 4400 w 10000"/>
              <a:gd name="connsiteY1" fmla="*/ 0 h 10000"/>
              <a:gd name="connsiteX2" fmla="*/ 7589 w 10000"/>
              <a:gd name="connsiteY2" fmla="*/ 6868 h 10000"/>
              <a:gd name="connsiteX3" fmla="*/ 9990 w 10000"/>
              <a:gd name="connsiteY3" fmla="*/ 778 h 10000"/>
              <a:gd name="connsiteX4" fmla="*/ 10000 w 10000"/>
              <a:gd name="connsiteY4" fmla="*/ 3014 h 10000"/>
              <a:gd name="connsiteX5" fmla="*/ 7436 w 10000"/>
              <a:gd name="connsiteY5" fmla="*/ 9185 h 10000"/>
              <a:gd name="connsiteX6" fmla="*/ 2565 w 10000"/>
              <a:gd name="connsiteY6" fmla="*/ 5238 h 10000"/>
              <a:gd name="connsiteX7" fmla="*/ 0 w 10000"/>
              <a:gd name="connsiteY7" fmla="*/ 10000 h 10000"/>
              <a:gd name="connsiteX8" fmla="*/ 2 w 10000"/>
              <a:gd name="connsiteY8" fmla="*/ 28 h 10000"/>
              <a:gd name="connsiteX0" fmla="*/ 2 w 10000"/>
              <a:gd name="connsiteY0" fmla="*/ 28 h 10000"/>
              <a:gd name="connsiteX1" fmla="*/ 4400 w 10000"/>
              <a:gd name="connsiteY1" fmla="*/ 0 h 10000"/>
              <a:gd name="connsiteX2" fmla="*/ 7589 w 10000"/>
              <a:gd name="connsiteY2" fmla="*/ 7764 h 10000"/>
              <a:gd name="connsiteX3" fmla="*/ 9990 w 10000"/>
              <a:gd name="connsiteY3" fmla="*/ 778 h 10000"/>
              <a:gd name="connsiteX4" fmla="*/ 10000 w 10000"/>
              <a:gd name="connsiteY4" fmla="*/ 3014 h 10000"/>
              <a:gd name="connsiteX5" fmla="*/ 7436 w 10000"/>
              <a:gd name="connsiteY5" fmla="*/ 9185 h 10000"/>
              <a:gd name="connsiteX6" fmla="*/ 2565 w 10000"/>
              <a:gd name="connsiteY6" fmla="*/ 5238 h 10000"/>
              <a:gd name="connsiteX7" fmla="*/ 0 w 10000"/>
              <a:gd name="connsiteY7" fmla="*/ 10000 h 10000"/>
              <a:gd name="connsiteX8" fmla="*/ 2 w 10000"/>
              <a:gd name="connsiteY8" fmla="*/ 28 h 10000"/>
              <a:gd name="connsiteX0" fmla="*/ 2 w 10000"/>
              <a:gd name="connsiteY0" fmla="*/ 28 h 10000"/>
              <a:gd name="connsiteX1" fmla="*/ 4400 w 10000"/>
              <a:gd name="connsiteY1" fmla="*/ 0 h 10000"/>
              <a:gd name="connsiteX2" fmla="*/ 7581 w 10000"/>
              <a:gd name="connsiteY2" fmla="*/ 7167 h 10000"/>
              <a:gd name="connsiteX3" fmla="*/ 9990 w 10000"/>
              <a:gd name="connsiteY3" fmla="*/ 778 h 10000"/>
              <a:gd name="connsiteX4" fmla="*/ 10000 w 10000"/>
              <a:gd name="connsiteY4" fmla="*/ 3014 h 10000"/>
              <a:gd name="connsiteX5" fmla="*/ 7436 w 10000"/>
              <a:gd name="connsiteY5" fmla="*/ 9185 h 10000"/>
              <a:gd name="connsiteX6" fmla="*/ 2565 w 10000"/>
              <a:gd name="connsiteY6" fmla="*/ 5238 h 10000"/>
              <a:gd name="connsiteX7" fmla="*/ 0 w 10000"/>
              <a:gd name="connsiteY7" fmla="*/ 10000 h 10000"/>
              <a:gd name="connsiteX8" fmla="*/ 2 w 10000"/>
              <a:gd name="connsiteY8" fmla="*/ 28 h 10000"/>
              <a:gd name="connsiteX0" fmla="*/ 2 w 10000"/>
              <a:gd name="connsiteY0" fmla="*/ 28 h 10000"/>
              <a:gd name="connsiteX1" fmla="*/ 4400 w 10000"/>
              <a:gd name="connsiteY1" fmla="*/ 0 h 10000"/>
              <a:gd name="connsiteX2" fmla="*/ 7581 w 10000"/>
              <a:gd name="connsiteY2" fmla="*/ 7167 h 10000"/>
              <a:gd name="connsiteX3" fmla="*/ 9990 w 10000"/>
              <a:gd name="connsiteY3" fmla="*/ 778 h 10000"/>
              <a:gd name="connsiteX4" fmla="*/ 10000 w 10000"/>
              <a:gd name="connsiteY4" fmla="*/ 3014 h 10000"/>
              <a:gd name="connsiteX5" fmla="*/ 7436 w 10000"/>
              <a:gd name="connsiteY5" fmla="*/ 9185 h 10000"/>
              <a:gd name="connsiteX6" fmla="*/ 2810 w 10000"/>
              <a:gd name="connsiteY6" fmla="*/ 5340 h 10000"/>
              <a:gd name="connsiteX7" fmla="*/ 0 w 10000"/>
              <a:gd name="connsiteY7" fmla="*/ 10000 h 10000"/>
              <a:gd name="connsiteX8" fmla="*/ 2 w 10000"/>
              <a:gd name="connsiteY8" fmla="*/ 28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0" h="10000">
                <a:moveTo>
                  <a:pt x="2" y="28"/>
                </a:moveTo>
                <a:lnTo>
                  <a:pt x="4400" y="0"/>
                </a:lnTo>
                <a:cubicBezTo>
                  <a:pt x="4753" y="1430"/>
                  <a:pt x="6634" y="7167"/>
                  <a:pt x="7581" y="7167"/>
                </a:cubicBezTo>
                <a:cubicBezTo>
                  <a:pt x="8528" y="7167"/>
                  <a:pt x="9574" y="2151"/>
                  <a:pt x="9990" y="778"/>
                </a:cubicBezTo>
                <a:cubicBezTo>
                  <a:pt x="9993" y="1523"/>
                  <a:pt x="9997" y="2269"/>
                  <a:pt x="10000" y="3014"/>
                </a:cubicBezTo>
                <a:cubicBezTo>
                  <a:pt x="9823" y="3637"/>
                  <a:pt x="8634" y="8797"/>
                  <a:pt x="7436" y="9185"/>
                </a:cubicBezTo>
                <a:cubicBezTo>
                  <a:pt x="6238" y="9573"/>
                  <a:pt x="4053" y="4830"/>
                  <a:pt x="2810" y="5340"/>
                </a:cubicBezTo>
                <a:cubicBezTo>
                  <a:pt x="1530" y="5453"/>
                  <a:pt x="468" y="7538"/>
                  <a:pt x="0" y="10000"/>
                </a:cubicBezTo>
                <a:cubicBezTo>
                  <a:pt x="3" y="6915"/>
                  <a:pt x="-1" y="3113"/>
                  <a:pt x="2" y="28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60000"/>
                  <a:lumOff val="40000"/>
                  <a:alpha val="60000"/>
                </a:schemeClr>
              </a:gs>
              <a:gs pos="75000">
                <a:schemeClr val="accent6">
                  <a:lumMod val="40000"/>
                  <a:lumOff val="60000"/>
                  <a:alpha val="60000"/>
                </a:schemeClr>
              </a:gs>
              <a:gs pos="100000">
                <a:schemeClr val="accent1">
                  <a:lumMod val="75000"/>
                  <a:alpha val="60000"/>
                </a:schemeClr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4866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>
                <a:latin typeface="HYbdaM" panose="02030600000101010101" pitchFamily="18" charset="-127"/>
                <a:ea typeface="HYbdaM" panose="02030600000101010101" pitchFamily="18" charset="-12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  <p:grpSp>
        <p:nvGrpSpPr>
          <p:cNvPr id="18" name="Group 1"/>
          <p:cNvGrpSpPr/>
          <p:nvPr userDrawn="1"/>
        </p:nvGrpSpPr>
        <p:grpSpPr>
          <a:xfrm flipH="1" flipV="1">
            <a:off x="1034" y="5978060"/>
            <a:ext cx="9930624" cy="582211"/>
            <a:chOff x="-22409" y="213263"/>
            <a:chExt cx="9183912" cy="649224"/>
          </a:xfrm>
        </p:grpSpPr>
        <p:sp>
          <p:nvSpPr>
            <p:cNvPr id="19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5"/>
                  </a:gs>
                  <a:gs pos="44000">
                    <a:srgbClr val="92D050"/>
                  </a:gs>
                  <a:gs pos="33000">
                    <a:schemeClr val="accent1"/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20" name="Freeform 11"/>
            <p:cNvSpPr>
              <a:spLocks/>
            </p:cNvSpPr>
            <p:nvPr/>
          </p:nvSpPr>
          <p:spPr bwMode="auto">
            <a:xfrm rot="21435692">
              <a:off x="-22409" y="213263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1">
                      <a:lumMod val="50000"/>
                    </a:schemeClr>
                  </a:gs>
                  <a:gs pos="86000">
                    <a:schemeClr val="tx1">
                      <a:alpha val="30000"/>
                    </a:schemeClr>
                  </a:gs>
                  <a:gs pos="16000">
                    <a:schemeClr val="accent1"/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  <p:sp>
        <p:nvSpPr>
          <p:cNvPr id="21" name="Freeform 6"/>
          <p:cNvSpPr>
            <a:spLocks/>
          </p:cNvSpPr>
          <p:nvPr userDrawn="1"/>
        </p:nvSpPr>
        <p:spPr bwMode="auto">
          <a:xfrm flipH="1" flipV="1">
            <a:off x="-13367" y="5816600"/>
            <a:ext cx="9927088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HYbdaM" panose="02030600000101010101" pitchFamily="18" charset="-127"/>
                <a:ea typeface="HYbdaM" panose="02030600000101010101" pitchFamily="18" charset="-127"/>
              </a:defRPr>
            </a:lvl1pPr>
          </a:lstStyle>
          <a:p>
            <a:fld id="{4687F1B4-6A59-4565-B85B-6620A2F3FD32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sp>
        <p:nvSpPr>
          <p:cNvPr id="22" name="Freeform 7"/>
          <p:cNvSpPr>
            <a:spLocks/>
          </p:cNvSpPr>
          <p:nvPr userDrawn="1"/>
        </p:nvSpPr>
        <p:spPr bwMode="auto">
          <a:xfrm flipH="1" flipV="1">
            <a:off x="-6168" y="6217229"/>
            <a:ext cx="6336301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80000"/>
                </a:schemeClr>
              </a:gs>
              <a:gs pos="8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YbdaM" panose="02030600000101010101" pitchFamily="18" charset="-127"/>
                <a:ea typeface="HYbdaM" panose="02030600000101010101" pitchFamily="18" charset="-127"/>
              </a:defRPr>
            </a:lvl1pPr>
          </a:lstStyle>
          <a:p>
            <a:fld id="{6AD36CFC-1671-474C-B859-7EE19D54DD41}" type="datetime1">
              <a:rPr lang="ko-KR" altLang="en-US" smtClean="0"/>
              <a:t>2018-03-03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HYbdaM" panose="02030600000101010101" pitchFamily="18" charset="-127"/>
                <a:ea typeface="HYbdaM" panose="02030600000101010101" pitchFamily="18" charset="-127"/>
              </a:defRPr>
            </a:lvl1pPr>
          </a:lstStyle>
          <a:p>
            <a:r>
              <a:rPr lang="en-US" altLang="ko-KR" smtClean="0"/>
              <a:t>Silla university</a:t>
            </a:r>
            <a:endParaRPr lang="ko-KR" alt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>
                <a:latin typeface="HYbdaM" panose="02030600000101010101" pitchFamily="18" charset="-127"/>
                <a:ea typeface="HYbdaM" panose="02030600000101010101" pitchFamily="18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grpSp>
        <p:nvGrpSpPr>
          <p:cNvPr id="23" name="Group 1"/>
          <p:cNvGrpSpPr/>
          <p:nvPr userDrawn="1"/>
        </p:nvGrpSpPr>
        <p:grpSpPr>
          <a:xfrm>
            <a:off x="-26179" y="403046"/>
            <a:ext cx="9932780" cy="1416320"/>
            <a:chOff x="-20170" y="216572"/>
            <a:chExt cx="9185905" cy="773365"/>
          </a:xfrm>
        </p:grpSpPr>
        <p:sp>
          <p:nvSpPr>
            <p:cNvPr id="24" name="Freeform 11"/>
            <p:cNvSpPr>
              <a:spLocks/>
            </p:cNvSpPr>
            <p:nvPr/>
          </p:nvSpPr>
          <p:spPr bwMode="auto">
            <a:xfrm rot="21435692">
              <a:off x="-20170" y="216572"/>
              <a:ext cx="9167631" cy="773365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>
                <a:gd name="connsiteX0" fmla="*/ 0 w 10000"/>
                <a:gd name="connsiteY0" fmla="*/ 9156 h 9578"/>
                <a:gd name="connsiteX1" fmla="*/ 2781 w 10000"/>
                <a:gd name="connsiteY1" fmla="*/ 3872 h 9578"/>
                <a:gd name="connsiteX2" fmla="*/ 7121 w 10000"/>
                <a:gd name="connsiteY2" fmla="*/ 9555 h 9578"/>
                <a:gd name="connsiteX3" fmla="*/ 10000 w 10000"/>
                <a:gd name="connsiteY3" fmla="*/ 0 h 9578"/>
                <a:gd name="connsiteX0" fmla="*/ 0 w 10005"/>
                <a:gd name="connsiteY0" fmla="*/ 11003 h 11003"/>
                <a:gd name="connsiteX1" fmla="*/ 2786 w 10005"/>
                <a:gd name="connsiteY1" fmla="*/ 4043 h 11003"/>
                <a:gd name="connsiteX2" fmla="*/ 7126 w 10005"/>
                <a:gd name="connsiteY2" fmla="*/ 9976 h 11003"/>
                <a:gd name="connsiteX3" fmla="*/ 10005 w 10005"/>
                <a:gd name="connsiteY3" fmla="*/ 0 h 11003"/>
                <a:gd name="connsiteX0" fmla="*/ 0 w 10005"/>
                <a:gd name="connsiteY0" fmla="*/ 11003 h 12492"/>
                <a:gd name="connsiteX1" fmla="*/ 2786 w 10005"/>
                <a:gd name="connsiteY1" fmla="*/ 4043 h 12492"/>
                <a:gd name="connsiteX2" fmla="*/ 7109 w 10005"/>
                <a:gd name="connsiteY2" fmla="*/ 12474 h 12492"/>
                <a:gd name="connsiteX3" fmla="*/ 10005 w 10005"/>
                <a:gd name="connsiteY3" fmla="*/ 0 h 12492"/>
                <a:gd name="connsiteX0" fmla="*/ 0 w 10005"/>
                <a:gd name="connsiteY0" fmla="*/ 11003 h 12698"/>
                <a:gd name="connsiteX1" fmla="*/ 2786 w 10005"/>
                <a:gd name="connsiteY1" fmla="*/ 4043 h 12698"/>
                <a:gd name="connsiteX2" fmla="*/ 7514 w 10005"/>
                <a:gd name="connsiteY2" fmla="*/ 12681 h 12698"/>
                <a:gd name="connsiteX3" fmla="*/ 10005 w 10005"/>
                <a:gd name="connsiteY3" fmla="*/ 0 h 12698"/>
                <a:gd name="connsiteX0" fmla="*/ 0 w 10005"/>
                <a:gd name="connsiteY0" fmla="*/ 11003 h 12437"/>
                <a:gd name="connsiteX1" fmla="*/ 2786 w 10005"/>
                <a:gd name="connsiteY1" fmla="*/ 4043 h 12437"/>
                <a:gd name="connsiteX2" fmla="*/ 7163 w 10005"/>
                <a:gd name="connsiteY2" fmla="*/ 12419 h 12437"/>
                <a:gd name="connsiteX3" fmla="*/ 10005 w 10005"/>
                <a:gd name="connsiteY3" fmla="*/ 0 h 12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05" h="12437">
                  <a:moveTo>
                    <a:pt x="0" y="11003"/>
                  </a:moveTo>
                  <a:cubicBezTo>
                    <a:pt x="489" y="8747"/>
                    <a:pt x="1592" y="3807"/>
                    <a:pt x="2786" y="4043"/>
                  </a:cubicBezTo>
                  <a:cubicBezTo>
                    <a:pt x="3980" y="4279"/>
                    <a:pt x="5960" y="12884"/>
                    <a:pt x="7163" y="12419"/>
                  </a:cubicBezTo>
                  <a:cubicBezTo>
                    <a:pt x="8365" y="11953"/>
                    <a:pt x="9406" y="2079"/>
                    <a:pt x="10005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1">
                      <a:lumMod val="50000"/>
                    </a:schemeClr>
                  </a:gs>
                  <a:gs pos="86000">
                    <a:schemeClr val="tx1">
                      <a:alpha val="30000"/>
                    </a:schemeClr>
                  </a:gs>
                  <a:gs pos="16000">
                    <a:schemeClr val="accent1"/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25" name="Freeform 12"/>
            <p:cNvSpPr>
              <a:spLocks/>
            </p:cNvSpPr>
            <p:nvPr/>
          </p:nvSpPr>
          <p:spPr bwMode="auto">
            <a:xfrm rot="21435692">
              <a:off x="-14665" y="290013"/>
              <a:ext cx="9180400" cy="678745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>
                <a:gd name="connsiteX0" fmla="*/ 0 w 10000"/>
                <a:gd name="connsiteY0" fmla="*/ 8571 h 9582"/>
                <a:gd name="connsiteX1" fmla="*/ 2826 w 10000"/>
                <a:gd name="connsiteY1" fmla="*/ 4809 h 9582"/>
                <a:gd name="connsiteX2" fmla="*/ 7149 w 10000"/>
                <a:gd name="connsiteY2" fmla="*/ 9555 h 9582"/>
                <a:gd name="connsiteX3" fmla="*/ 10000 w 10000"/>
                <a:gd name="connsiteY3" fmla="*/ 0 h 9582"/>
                <a:gd name="connsiteX0" fmla="*/ 0 w 10000"/>
                <a:gd name="connsiteY0" fmla="*/ 8945 h 9998"/>
                <a:gd name="connsiteX1" fmla="*/ 2835 w 10000"/>
                <a:gd name="connsiteY1" fmla="*/ 4436 h 9998"/>
                <a:gd name="connsiteX2" fmla="*/ 7149 w 10000"/>
                <a:gd name="connsiteY2" fmla="*/ 9972 h 9998"/>
                <a:gd name="connsiteX3" fmla="*/ 10000 w 10000"/>
                <a:gd name="connsiteY3" fmla="*/ 0 h 9998"/>
                <a:gd name="connsiteX0" fmla="*/ 0 w 10000"/>
                <a:gd name="connsiteY0" fmla="*/ 8947 h 12697"/>
                <a:gd name="connsiteX1" fmla="*/ 2835 w 10000"/>
                <a:gd name="connsiteY1" fmla="*/ 4437 h 12697"/>
                <a:gd name="connsiteX2" fmla="*/ 7133 w 10000"/>
                <a:gd name="connsiteY2" fmla="*/ 12678 h 12697"/>
                <a:gd name="connsiteX3" fmla="*/ 10000 w 10000"/>
                <a:gd name="connsiteY3" fmla="*/ 0 h 12697"/>
                <a:gd name="connsiteX0" fmla="*/ 0 w 10000"/>
                <a:gd name="connsiteY0" fmla="*/ 8947 h 13026"/>
                <a:gd name="connsiteX1" fmla="*/ 2835 w 10000"/>
                <a:gd name="connsiteY1" fmla="*/ 4437 h 13026"/>
                <a:gd name="connsiteX2" fmla="*/ 6941 w 10000"/>
                <a:gd name="connsiteY2" fmla="*/ 13008 h 13026"/>
                <a:gd name="connsiteX3" fmla="*/ 10000 w 10000"/>
                <a:gd name="connsiteY3" fmla="*/ 0 h 13026"/>
                <a:gd name="connsiteX0" fmla="*/ 0 w 10005"/>
                <a:gd name="connsiteY0" fmla="*/ 10479 h 13026"/>
                <a:gd name="connsiteX1" fmla="*/ 2840 w 10005"/>
                <a:gd name="connsiteY1" fmla="*/ 4437 h 13026"/>
                <a:gd name="connsiteX2" fmla="*/ 6946 w 10005"/>
                <a:gd name="connsiteY2" fmla="*/ 13008 h 13026"/>
                <a:gd name="connsiteX3" fmla="*/ 10005 w 10005"/>
                <a:gd name="connsiteY3" fmla="*/ 0 h 13026"/>
                <a:gd name="connsiteX0" fmla="*/ 0 w 10005"/>
                <a:gd name="connsiteY0" fmla="*/ 10479 h 13359"/>
                <a:gd name="connsiteX1" fmla="*/ 2840 w 10005"/>
                <a:gd name="connsiteY1" fmla="*/ 4437 h 13359"/>
                <a:gd name="connsiteX2" fmla="*/ 7159 w 10005"/>
                <a:gd name="connsiteY2" fmla="*/ 13342 h 13359"/>
                <a:gd name="connsiteX3" fmla="*/ 10005 w 10005"/>
                <a:gd name="connsiteY3" fmla="*/ 0 h 13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05" h="13359">
                  <a:moveTo>
                    <a:pt x="0" y="10479"/>
                  </a:moveTo>
                  <a:cubicBezTo>
                    <a:pt x="473" y="9440"/>
                    <a:pt x="1647" y="3960"/>
                    <a:pt x="2840" y="4437"/>
                  </a:cubicBezTo>
                  <a:cubicBezTo>
                    <a:pt x="4033" y="4914"/>
                    <a:pt x="5966" y="13806"/>
                    <a:pt x="7159" y="13342"/>
                  </a:cubicBezTo>
                  <a:cubicBezTo>
                    <a:pt x="8352" y="12877"/>
                    <a:pt x="9412" y="2078"/>
                    <a:pt x="10005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5"/>
                  </a:gs>
                  <a:gs pos="44000">
                    <a:srgbClr val="92D050"/>
                  </a:gs>
                  <a:gs pos="33000">
                    <a:schemeClr val="accent1"/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  <p:sp>
        <p:nvSpPr>
          <p:cNvPr id="26" name="Freeform 7"/>
          <p:cNvSpPr>
            <a:spLocks/>
          </p:cNvSpPr>
          <p:nvPr userDrawn="1"/>
        </p:nvSpPr>
        <p:spPr bwMode="auto">
          <a:xfrm>
            <a:off x="3574128" y="1535"/>
            <a:ext cx="6336301" cy="164470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>
              <a:gd name="connsiteX0" fmla="*/ 0 w 10000"/>
              <a:gd name="connsiteY0" fmla="*/ 0 h 12827"/>
              <a:gd name="connsiteX1" fmla="*/ 5570 w 10000"/>
              <a:gd name="connsiteY1" fmla="*/ 12805 h 12827"/>
              <a:gd name="connsiteX2" fmla="*/ 10000 w 10000"/>
              <a:gd name="connsiteY2" fmla="*/ 3126 h 12827"/>
              <a:gd name="connsiteX3" fmla="*/ 10000 w 10000"/>
              <a:gd name="connsiteY3" fmla="*/ 101 h 12827"/>
              <a:gd name="connsiteX4" fmla="*/ 0 w 10000"/>
              <a:gd name="connsiteY4" fmla="*/ 0 h 12827"/>
              <a:gd name="connsiteX0" fmla="*/ 0 w 10000"/>
              <a:gd name="connsiteY0" fmla="*/ 0 h 14294"/>
              <a:gd name="connsiteX1" fmla="*/ 5558 w 10000"/>
              <a:gd name="connsiteY1" fmla="*/ 14275 h 14294"/>
              <a:gd name="connsiteX2" fmla="*/ 10000 w 10000"/>
              <a:gd name="connsiteY2" fmla="*/ 3126 h 14294"/>
              <a:gd name="connsiteX3" fmla="*/ 10000 w 10000"/>
              <a:gd name="connsiteY3" fmla="*/ 101 h 14294"/>
              <a:gd name="connsiteX4" fmla="*/ 0 w 10000"/>
              <a:gd name="connsiteY4" fmla="*/ 0 h 14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4294">
                <a:moveTo>
                  <a:pt x="0" y="0"/>
                </a:moveTo>
                <a:cubicBezTo>
                  <a:pt x="580" y="1714"/>
                  <a:pt x="3891" y="13754"/>
                  <a:pt x="5558" y="14275"/>
                </a:cubicBezTo>
                <a:cubicBezTo>
                  <a:pt x="7225" y="14796"/>
                  <a:pt x="9260" y="4689"/>
                  <a:pt x="10000" y="3126"/>
                </a:cubicBezTo>
                <a:lnTo>
                  <a:pt x="10000" y="101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75000"/>
                  <a:alpha val="60000"/>
                </a:schemeClr>
              </a:gs>
              <a:gs pos="80000">
                <a:schemeClr val="accent1">
                  <a:lumMod val="20000"/>
                  <a:lumOff val="80000"/>
                  <a:alpha val="6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7" name="Freeform 6"/>
          <p:cNvSpPr>
            <a:spLocks/>
          </p:cNvSpPr>
          <p:nvPr userDrawn="1"/>
        </p:nvSpPr>
        <p:spPr bwMode="auto">
          <a:xfrm>
            <a:off x="-5427" y="-1"/>
            <a:ext cx="9915857" cy="183676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>
              <a:gd name="connsiteX0" fmla="*/ 10 w 10000"/>
              <a:gd name="connsiteY0" fmla="*/ 30 h 10000"/>
              <a:gd name="connsiteX1" fmla="*/ 4404 w 10000"/>
              <a:gd name="connsiteY1" fmla="*/ 0 h 10000"/>
              <a:gd name="connsiteX2" fmla="*/ 7578 w 10000"/>
              <a:gd name="connsiteY2" fmla="*/ 5595 h 10000"/>
              <a:gd name="connsiteX3" fmla="*/ 9990 w 10000"/>
              <a:gd name="connsiteY3" fmla="*/ 838 h 10000"/>
              <a:gd name="connsiteX4" fmla="*/ 10000 w 10000"/>
              <a:gd name="connsiteY4" fmla="*/ 3247 h 10000"/>
              <a:gd name="connsiteX5" fmla="*/ 7453 w 10000"/>
              <a:gd name="connsiteY5" fmla="*/ 6692 h 10000"/>
              <a:gd name="connsiteX6" fmla="*/ 2578 w 10000"/>
              <a:gd name="connsiteY6" fmla="*/ 4162 h 10000"/>
              <a:gd name="connsiteX7" fmla="*/ 0 w 10000"/>
              <a:gd name="connsiteY7" fmla="*/ 10000 h 10000"/>
              <a:gd name="connsiteX8" fmla="*/ 10 w 10000"/>
              <a:gd name="connsiteY8" fmla="*/ 30 h 10000"/>
              <a:gd name="connsiteX0" fmla="*/ 10 w 10000"/>
              <a:gd name="connsiteY0" fmla="*/ 30 h 10000"/>
              <a:gd name="connsiteX1" fmla="*/ 4404 w 10000"/>
              <a:gd name="connsiteY1" fmla="*/ 0 h 10000"/>
              <a:gd name="connsiteX2" fmla="*/ 7578 w 10000"/>
              <a:gd name="connsiteY2" fmla="*/ 5595 h 10000"/>
              <a:gd name="connsiteX3" fmla="*/ 9990 w 10000"/>
              <a:gd name="connsiteY3" fmla="*/ 838 h 10000"/>
              <a:gd name="connsiteX4" fmla="*/ 10000 w 10000"/>
              <a:gd name="connsiteY4" fmla="*/ 3247 h 10000"/>
              <a:gd name="connsiteX5" fmla="*/ 7453 w 10000"/>
              <a:gd name="connsiteY5" fmla="*/ 9122 h 10000"/>
              <a:gd name="connsiteX6" fmla="*/ 2578 w 10000"/>
              <a:gd name="connsiteY6" fmla="*/ 4162 h 10000"/>
              <a:gd name="connsiteX7" fmla="*/ 0 w 10000"/>
              <a:gd name="connsiteY7" fmla="*/ 10000 h 10000"/>
              <a:gd name="connsiteX8" fmla="*/ 10 w 10000"/>
              <a:gd name="connsiteY8" fmla="*/ 30 h 10000"/>
              <a:gd name="connsiteX0" fmla="*/ 10 w 10000"/>
              <a:gd name="connsiteY0" fmla="*/ 30 h 10000"/>
              <a:gd name="connsiteX1" fmla="*/ 4404 w 10000"/>
              <a:gd name="connsiteY1" fmla="*/ 0 h 10000"/>
              <a:gd name="connsiteX2" fmla="*/ 7591 w 10000"/>
              <a:gd name="connsiteY2" fmla="*/ 7398 h 10000"/>
              <a:gd name="connsiteX3" fmla="*/ 9990 w 10000"/>
              <a:gd name="connsiteY3" fmla="*/ 838 h 10000"/>
              <a:gd name="connsiteX4" fmla="*/ 10000 w 10000"/>
              <a:gd name="connsiteY4" fmla="*/ 3247 h 10000"/>
              <a:gd name="connsiteX5" fmla="*/ 7453 w 10000"/>
              <a:gd name="connsiteY5" fmla="*/ 9122 h 10000"/>
              <a:gd name="connsiteX6" fmla="*/ 2578 w 10000"/>
              <a:gd name="connsiteY6" fmla="*/ 4162 h 10000"/>
              <a:gd name="connsiteX7" fmla="*/ 0 w 10000"/>
              <a:gd name="connsiteY7" fmla="*/ 10000 h 10000"/>
              <a:gd name="connsiteX8" fmla="*/ 10 w 10000"/>
              <a:gd name="connsiteY8" fmla="*/ 30 h 10000"/>
              <a:gd name="connsiteX0" fmla="*/ 10 w 10000"/>
              <a:gd name="connsiteY0" fmla="*/ 30 h 10000"/>
              <a:gd name="connsiteX1" fmla="*/ 4404 w 10000"/>
              <a:gd name="connsiteY1" fmla="*/ 0 h 10000"/>
              <a:gd name="connsiteX2" fmla="*/ 7591 w 10000"/>
              <a:gd name="connsiteY2" fmla="*/ 7398 h 10000"/>
              <a:gd name="connsiteX3" fmla="*/ 9990 w 10000"/>
              <a:gd name="connsiteY3" fmla="*/ 838 h 10000"/>
              <a:gd name="connsiteX4" fmla="*/ 10000 w 10000"/>
              <a:gd name="connsiteY4" fmla="*/ 3247 h 10000"/>
              <a:gd name="connsiteX5" fmla="*/ 7453 w 10000"/>
              <a:gd name="connsiteY5" fmla="*/ 9122 h 10000"/>
              <a:gd name="connsiteX6" fmla="*/ 2578 w 10000"/>
              <a:gd name="connsiteY6" fmla="*/ 4162 h 10000"/>
              <a:gd name="connsiteX7" fmla="*/ 0 w 10000"/>
              <a:gd name="connsiteY7" fmla="*/ 10000 h 10000"/>
              <a:gd name="connsiteX8" fmla="*/ 10 w 10000"/>
              <a:gd name="connsiteY8" fmla="*/ 30 h 10000"/>
              <a:gd name="connsiteX0" fmla="*/ 10 w 10000"/>
              <a:gd name="connsiteY0" fmla="*/ 30 h 10000"/>
              <a:gd name="connsiteX1" fmla="*/ 4404 w 10000"/>
              <a:gd name="connsiteY1" fmla="*/ 0 h 10000"/>
              <a:gd name="connsiteX2" fmla="*/ 7591 w 10000"/>
              <a:gd name="connsiteY2" fmla="*/ 7398 h 10000"/>
              <a:gd name="connsiteX3" fmla="*/ 9990 w 10000"/>
              <a:gd name="connsiteY3" fmla="*/ 838 h 10000"/>
              <a:gd name="connsiteX4" fmla="*/ 10000 w 10000"/>
              <a:gd name="connsiteY4" fmla="*/ 3247 h 10000"/>
              <a:gd name="connsiteX5" fmla="*/ 7453 w 10000"/>
              <a:gd name="connsiteY5" fmla="*/ 9122 h 10000"/>
              <a:gd name="connsiteX6" fmla="*/ 2563 w 10000"/>
              <a:gd name="connsiteY6" fmla="*/ 5514 h 10000"/>
              <a:gd name="connsiteX7" fmla="*/ 0 w 10000"/>
              <a:gd name="connsiteY7" fmla="*/ 10000 h 10000"/>
              <a:gd name="connsiteX8" fmla="*/ 10 w 10000"/>
              <a:gd name="connsiteY8" fmla="*/ 30 h 10000"/>
              <a:gd name="connsiteX0" fmla="*/ 10 w 10000"/>
              <a:gd name="connsiteY0" fmla="*/ 30 h 10000"/>
              <a:gd name="connsiteX1" fmla="*/ 4404 w 10000"/>
              <a:gd name="connsiteY1" fmla="*/ 0 h 10000"/>
              <a:gd name="connsiteX2" fmla="*/ 7591 w 10000"/>
              <a:gd name="connsiteY2" fmla="*/ 7398 h 10000"/>
              <a:gd name="connsiteX3" fmla="*/ 9990 w 10000"/>
              <a:gd name="connsiteY3" fmla="*/ 838 h 10000"/>
              <a:gd name="connsiteX4" fmla="*/ 10000 w 10000"/>
              <a:gd name="connsiteY4" fmla="*/ 3247 h 10000"/>
              <a:gd name="connsiteX5" fmla="*/ 7438 w 10000"/>
              <a:gd name="connsiteY5" fmla="*/ 9894 h 10000"/>
              <a:gd name="connsiteX6" fmla="*/ 2563 w 10000"/>
              <a:gd name="connsiteY6" fmla="*/ 5514 h 10000"/>
              <a:gd name="connsiteX7" fmla="*/ 0 w 10000"/>
              <a:gd name="connsiteY7" fmla="*/ 10000 h 10000"/>
              <a:gd name="connsiteX8" fmla="*/ 10 w 10000"/>
              <a:gd name="connsiteY8" fmla="*/ 30 h 10000"/>
              <a:gd name="connsiteX0" fmla="*/ 2 w 9992"/>
              <a:gd name="connsiteY0" fmla="*/ 30 h 10772"/>
              <a:gd name="connsiteX1" fmla="*/ 4396 w 9992"/>
              <a:gd name="connsiteY1" fmla="*/ 0 h 10772"/>
              <a:gd name="connsiteX2" fmla="*/ 7583 w 9992"/>
              <a:gd name="connsiteY2" fmla="*/ 7398 h 10772"/>
              <a:gd name="connsiteX3" fmla="*/ 9982 w 9992"/>
              <a:gd name="connsiteY3" fmla="*/ 838 h 10772"/>
              <a:gd name="connsiteX4" fmla="*/ 9992 w 9992"/>
              <a:gd name="connsiteY4" fmla="*/ 3247 h 10772"/>
              <a:gd name="connsiteX5" fmla="*/ 7430 w 9992"/>
              <a:gd name="connsiteY5" fmla="*/ 9894 h 10772"/>
              <a:gd name="connsiteX6" fmla="*/ 2555 w 9992"/>
              <a:gd name="connsiteY6" fmla="*/ 5514 h 10772"/>
              <a:gd name="connsiteX7" fmla="*/ 0 w 9992"/>
              <a:gd name="connsiteY7" fmla="*/ 10772 h 10772"/>
              <a:gd name="connsiteX8" fmla="*/ 2 w 9992"/>
              <a:gd name="connsiteY8" fmla="*/ 30 h 10772"/>
              <a:gd name="connsiteX0" fmla="*/ 2 w 10000"/>
              <a:gd name="connsiteY0" fmla="*/ 28 h 10000"/>
              <a:gd name="connsiteX1" fmla="*/ 4400 w 10000"/>
              <a:gd name="connsiteY1" fmla="*/ 0 h 10000"/>
              <a:gd name="connsiteX2" fmla="*/ 7589 w 10000"/>
              <a:gd name="connsiteY2" fmla="*/ 6868 h 10000"/>
              <a:gd name="connsiteX3" fmla="*/ 9990 w 10000"/>
              <a:gd name="connsiteY3" fmla="*/ 778 h 10000"/>
              <a:gd name="connsiteX4" fmla="*/ 10000 w 10000"/>
              <a:gd name="connsiteY4" fmla="*/ 3014 h 10000"/>
              <a:gd name="connsiteX5" fmla="*/ 7436 w 10000"/>
              <a:gd name="connsiteY5" fmla="*/ 9185 h 10000"/>
              <a:gd name="connsiteX6" fmla="*/ 2565 w 10000"/>
              <a:gd name="connsiteY6" fmla="*/ 5238 h 10000"/>
              <a:gd name="connsiteX7" fmla="*/ 0 w 10000"/>
              <a:gd name="connsiteY7" fmla="*/ 10000 h 10000"/>
              <a:gd name="connsiteX8" fmla="*/ 2 w 10000"/>
              <a:gd name="connsiteY8" fmla="*/ 28 h 10000"/>
              <a:gd name="connsiteX0" fmla="*/ 2 w 10000"/>
              <a:gd name="connsiteY0" fmla="*/ 28 h 10000"/>
              <a:gd name="connsiteX1" fmla="*/ 4400 w 10000"/>
              <a:gd name="connsiteY1" fmla="*/ 0 h 10000"/>
              <a:gd name="connsiteX2" fmla="*/ 7589 w 10000"/>
              <a:gd name="connsiteY2" fmla="*/ 7764 h 10000"/>
              <a:gd name="connsiteX3" fmla="*/ 9990 w 10000"/>
              <a:gd name="connsiteY3" fmla="*/ 778 h 10000"/>
              <a:gd name="connsiteX4" fmla="*/ 10000 w 10000"/>
              <a:gd name="connsiteY4" fmla="*/ 3014 h 10000"/>
              <a:gd name="connsiteX5" fmla="*/ 7436 w 10000"/>
              <a:gd name="connsiteY5" fmla="*/ 9185 h 10000"/>
              <a:gd name="connsiteX6" fmla="*/ 2565 w 10000"/>
              <a:gd name="connsiteY6" fmla="*/ 5238 h 10000"/>
              <a:gd name="connsiteX7" fmla="*/ 0 w 10000"/>
              <a:gd name="connsiteY7" fmla="*/ 10000 h 10000"/>
              <a:gd name="connsiteX8" fmla="*/ 2 w 10000"/>
              <a:gd name="connsiteY8" fmla="*/ 28 h 10000"/>
              <a:gd name="connsiteX0" fmla="*/ 2 w 10000"/>
              <a:gd name="connsiteY0" fmla="*/ 28 h 10000"/>
              <a:gd name="connsiteX1" fmla="*/ 4400 w 10000"/>
              <a:gd name="connsiteY1" fmla="*/ 0 h 10000"/>
              <a:gd name="connsiteX2" fmla="*/ 7581 w 10000"/>
              <a:gd name="connsiteY2" fmla="*/ 7167 h 10000"/>
              <a:gd name="connsiteX3" fmla="*/ 9990 w 10000"/>
              <a:gd name="connsiteY3" fmla="*/ 778 h 10000"/>
              <a:gd name="connsiteX4" fmla="*/ 10000 w 10000"/>
              <a:gd name="connsiteY4" fmla="*/ 3014 h 10000"/>
              <a:gd name="connsiteX5" fmla="*/ 7436 w 10000"/>
              <a:gd name="connsiteY5" fmla="*/ 9185 h 10000"/>
              <a:gd name="connsiteX6" fmla="*/ 2565 w 10000"/>
              <a:gd name="connsiteY6" fmla="*/ 5238 h 10000"/>
              <a:gd name="connsiteX7" fmla="*/ 0 w 10000"/>
              <a:gd name="connsiteY7" fmla="*/ 10000 h 10000"/>
              <a:gd name="connsiteX8" fmla="*/ 2 w 10000"/>
              <a:gd name="connsiteY8" fmla="*/ 28 h 10000"/>
              <a:gd name="connsiteX0" fmla="*/ 2 w 10000"/>
              <a:gd name="connsiteY0" fmla="*/ 28 h 10000"/>
              <a:gd name="connsiteX1" fmla="*/ 4400 w 10000"/>
              <a:gd name="connsiteY1" fmla="*/ 0 h 10000"/>
              <a:gd name="connsiteX2" fmla="*/ 7581 w 10000"/>
              <a:gd name="connsiteY2" fmla="*/ 7167 h 10000"/>
              <a:gd name="connsiteX3" fmla="*/ 9990 w 10000"/>
              <a:gd name="connsiteY3" fmla="*/ 778 h 10000"/>
              <a:gd name="connsiteX4" fmla="*/ 10000 w 10000"/>
              <a:gd name="connsiteY4" fmla="*/ 3014 h 10000"/>
              <a:gd name="connsiteX5" fmla="*/ 7436 w 10000"/>
              <a:gd name="connsiteY5" fmla="*/ 9185 h 10000"/>
              <a:gd name="connsiteX6" fmla="*/ 2810 w 10000"/>
              <a:gd name="connsiteY6" fmla="*/ 5340 h 10000"/>
              <a:gd name="connsiteX7" fmla="*/ 0 w 10000"/>
              <a:gd name="connsiteY7" fmla="*/ 10000 h 10000"/>
              <a:gd name="connsiteX8" fmla="*/ 2 w 10000"/>
              <a:gd name="connsiteY8" fmla="*/ 28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0" h="10000">
                <a:moveTo>
                  <a:pt x="2" y="28"/>
                </a:moveTo>
                <a:lnTo>
                  <a:pt x="4400" y="0"/>
                </a:lnTo>
                <a:cubicBezTo>
                  <a:pt x="4753" y="1430"/>
                  <a:pt x="6634" y="7167"/>
                  <a:pt x="7581" y="7167"/>
                </a:cubicBezTo>
                <a:cubicBezTo>
                  <a:pt x="8528" y="7167"/>
                  <a:pt x="9574" y="2151"/>
                  <a:pt x="9990" y="778"/>
                </a:cubicBezTo>
                <a:cubicBezTo>
                  <a:pt x="9993" y="1523"/>
                  <a:pt x="9997" y="2269"/>
                  <a:pt x="10000" y="3014"/>
                </a:cubicBezTo>
                <a:cubicBezTo>
                  <a:pt x="9823" y="3637"/>
                  <a:pt x="8634" y="8797"/>
                  <a:pt x="7436" y="9185"/>
                </a:cubicBezTo>
                <a:cubicBezTo>
                  <a:pt x="6238" y="9573"/>
                  <a:pt x="4053" y="4830"/>
                  <a:pt x="2810" y="5340"/>
                </a:cubicBezTo>
                <a:cubicBezTo>
                  <a:pt x="1530" y="5453"/>
                  <a:pt x="468" y="7538"/>
                  <a:pt x="0" y="10000"/>
                </a:cubicBezTo>
                <a:cubicBezTo>
                  <a:pt x="3" y="6915"/>
                  <a:pt x="-1" y="3113"/>
                  <a:pt x="2" y="28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60000"/>
                  <a:lumOff val="40000"/>
                  <a:alpha val="60000"/>
                </a:schemeClr>
              </a:gs>
              <a:gs pos="75000">
                <a:schemeClr val="accent6">
                  <a:lumMod val="40000"/>
                  <a:lumOff val="60000"/>
                  <a:alpha val="60000"/>
                </a:schemeClr>
              </a:gs>
              <a:gs pos="100000">
                <a:schemeClr val="accent1">
                  <a:lumMod val="75000"/>
                  <a:alpha val="60000"/>
                </a:schemeClr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3200">
                <a:latin typeface="HYbdaM" panose="02030600000101010101" pitchFamily="18" charset="-127"/>
                <a:ea typeface="HYbdaM" panose="02030600000101010101" pitchFamily="18" charset="-127"/>
              </a:defRPr>
            </a:lvl1pPr>
            <a:lvl2pPr>
              <a:defRPr sz="2800">
                <a:latin typeface="HYbdaM" panose="02030600000101010101" pitchFamily="18" charset="-127"/>
                <a:ea typeface="HYbdaM" panose="02030600000101010101" pitchFamily="18" charset="-127"/>
              </a:defRPr>
            </a:lvl2pPr>
            <a:lvl3pPr>
              <a:defRPr sz="2400">
                <a:latin typeface="HYbdaM" panose="02030600000101010101" pitchFamily="18" charset="-127"/>
                <a:ea typeface="HYbdaM" panose="02030600000101010101" pitchFamily="18" charset="-127"/>
              </a:defRPr>
            </a:lvl3pPr>
            <a:lvl4pPr>
              <a:defRPr sz="2000">
                <a:latin typeface="HYbdaM" panose="02030600000101010101" pitchFamily="18" charset="-127"/>
                <a:ea typeface="HYbdaM" panose="02030600000101010101" pitchFamily="18" charset="-127"/>
              </a:defRPr>
            </a:lvl4pPr>
            <a:lvl5pPr>
              <a:defRPr sz="2000">
                <a:latin typeface="HYbdaM" panose="02030600000101010101" pitchFamily="18" charset="-127"/>
                <a:ea typeface="HYbdaM" panose="02030600000101010101" pitchFamily="18" charset="-127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84754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 marL="0" indent="0">
              <a:buNone/>
              <a:defRPr sz="3200">
                <a:latin typeface="HYbdaM" panose="02030600000101010101" pitchFamily="18" charset="-127"/>
                <a:ea typeface="HYbdaM" panose="02030600000101010101" pitchFamily="18" charset="-12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>
                <a:latin typeface="HYbdaM" panose="02030600000101010101" pitchFamily="18" charset="-127"/>
                <a:ea typeface="HYbdaM" panose="02030600000101010101" pitchFamily="18" charset="-12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  <p:grpSp>
        <p:nvGrpSpPr>
          <p:cNvPr id="18" name="Group 1"/>
          <p:cNvGrpSpPr/>
          <p:nvPr userDrawn="1"/>
        </p:nvGrpSpPr>
        <p:grpSpPr>
          <a:xfrm flipH="1" flipV="1">
            <a:off x="1034" y="5978060"/>
            <a:ext cx="9930624" cy="582211"/>
            <a:chOff x="-22409" y="213263"/>
            <a:chExt cx="9183912" cy="649224"/>
          </a:xfrm>
        </p:grpSpPr>
        <p:sp>
          <p:nvSpPr>
            <p:cNvPr id="19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5"/>
                  </a:gs>
                  <a:gs pos="44000">
                    <a:srgbClr val="92D050"/>
                  </a:gs>
                  <a:gs pos="33000">
                    <a:schemeClr val="accent1"/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20" name="Freeform 11"/>
            <p:cNvSpPr>
              <a:spLocks/>
            </p:cNvSpPr>
            <p:nvPr/>
          </p:nvSpPr>
          <p:spPr bwMode="auto">
            <a:xfrm rot="21435692">
              <a:off x="-22409" y="213263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1">
                      <a:lumMod val="50000"/>
                    </a:schemeClr>
                  </a:gs>
                  <a:gs pos="86000">
                    <a:schemeClr val="tx1">
                      <a:alpha val="30000"/>
                    </a:schemeClr>
                  </a:gs>
                  <a:gs pos="16000">
                    <a:schemeClr val="accent1"/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  <p:sp>
        <p:nvSpPr>
          <p:cNvPr id="21" name="Freeform 6"/>
          <p:cNvSpPr>
            <a:spLocks/>
          </p:cNvSpPr>
          <p:nvPr userDrawn="1"/>
        </p:nvSpPr>
        <p:spPr bwMode="auto">
          <a:xfrm flipH="1" flipV="1">
            <a:off x="-13367" y="5816600"/>
            <a:ext cx="9927088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HYbdaM" panose="02030600000101010101" pitchFamily="18" charset="-127"/>
                <a:ea typeface="HYbdaM" panose="02030600000101010101" pitchFamily="18" charset="-127"/>
              </a:defRPr>
            </a:lvl1pPr>
          </a:lstStyle>
          <a:p>
            <a:fld id="{4687F1B4-6A59-4565-B85B-6620A2F3FD32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sp>
        <p:nvSpPr>
          <p:cNvPr id="22" name="Freeform 7"/>
          <p:cNvSpPr>
            <a:spLocks/>
          </p:cNvSpPr>
          <p:nvPr userDrawn="1"/>
        </p:nvSpPr>
        <p:spPr bwMode="auto">
          <a:xfrm flipH="1" flipV="1">
            <a:off x="-6168" y="6217229"/>
            <a:ext cx="6336301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80000"/>
                </a:schemeClr>
              </a:gs>
              <a:gs pos="8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HYbdaM" panose="02030600000101010101" pitchFamily="18" charset="-127"/>
                <a:ea typeface="HYbdaM" panose="02030600000101010101" pitchFamily="18" charset="-127"/>
              </a:defRPr>
            </a:lvl1pPr>
          </a:lstStyle>
          <a:p>
            <a:r>
              <a:rPr lang="en-US" altLang="ko-KR" smtClean="0"/>
              <a:t>Silla university</a:t>
            </a:r>
            <a:endParaRPr lang="ko-KR" altLang="en-US" dirty="0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YbdaM" panose="02030600000101010101" pitchFamily="18" charset="-127"/>
                <a:ea typeface="HYbdaM" panose="02030600000101010101" pitchFamily="18" charset="-127"/>
              </a:defRPr>
            </a:lvl1pPr>
          </a:lstStyle>
          <a:p>
            <a:fld id="{0F761EFB-739B-47D0-9BA7-EF28A17BC2BA}" type="datetime1">
              <a:rPr lang="ko-KR" altLang="en-US" smtClean="0"/>
              <a:t>2018-03-03</a:t>
            </a:fld>
            <a:endParaRPr lang="ko-KR" altLang="en-US"/>
          </a:p>
        </p:txBody>
      </p:sp>
      <p:grpSp>
        <p:nvGrpSpPr>
          <p:cNvPr id="23" name="Group 1"/>
          <p:cNvGrpSpPr/>
          <p:nvPr userDrawn="1"/>
        </p:nvGrpSpPr>
        <p:grpSpPr>
          <a:xfrm>
            <a:off x="-26179" y="403046"/>
            <a:ext cx="9932780" cy="1416320"/>
            <a:chOff x="-20170" y="216572"/>
            <a:chExt cx="9185905" cy="773365"/>
          </a:xfrm>
        </p:grpSpPr>
        <p:sp>
          <p:nvSpPr>
            <p:cNvPr id="24" name="Freeform 11"/>
            <p:cNvSpPr>
              <a:spLocks/>
            </p:cNvSpPr>
            <p:nvPr/>
          </p:nvSpPr>
          <p:spPr bwMode="auto">
            <a:xfrm rot="21435692">
              <a:off x="-20170" y="216572"/>
              <a:ext cx="9167631" cy="773365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>
                <a:gd name="connsiteX0" fmla="*/ 0 w 10000"/>
                <a:gd name="connsiteY0" fmla="*/ 9156 h 9578"/>
                <a:gd name="connsiteX1" fmla="*/ 2781 w 10000"/>
                <a:gd name="connsiteY1" fmla="*/ 3872 h 9578"/>
                <a:gd name="connsiteX2" fmla="*/ 7121 w 10000"/>
                <a:gd name="connsiteY2" fmla="*/ 9555 h 9578"/>
                <a:gd name="connsiteX3" fmla="*/ 10000 w 10000"/>
                <a:gd name="connsiteY3" fmla="*/ 0 h 9578"/>
                <a:gd name="connsiteX0" fmla="*/ 0 w 10005"/>
                <a:gd name="connsiteY0" fmla="*/ 11003 h 11003"/>
                <a:gd name="connsiteX1" fmla="*/ 2786 w 10005"/>
                <a:gd name="connsiteY1" fmla="*/ 4043 h 11003"/>
                <a:gd name="connsiteX2" fmla="*/ 7126 w 10005"/>
                <a:gd name="connsiteY2" fmla="*/ 9976 h 11003"/>
                <a:gd name="connsiteX3" fmla="*/ 10005 w 10005"/>
                <a:gd name="connsiteY3" fmla="*/ 0 h 11003"/>
                <a:gd name="connsiteX0" fmla="*/ 0 w 10005"/>
                <a:gd name="connsiteY0" fmla="*/ 11003 h 12492"/>
                <a:gd name="connsiteX1" fmla="*/ 2786 w 10005"/>
                <a:gd name="connsiteY1" fmla="*/ 4043 h 12492"/>
                <a:gd name="connsiteX2" fmla="*/ 7109 w 10005"/>
                <a:gd name="connsiteY2" fmla="*/ 12474 h 12492"/>
                <a:gd name="connsiteX3" fmla="*/ 10005 w 10005"/>
                <a:gd name="connsiteY3" fmla="*/ 0 h 12492"/>
                <a:gd name="connsiteX0" fmla="*/ 0 w 10005"/>
                <a:gd name="connsiteY0" fmla="*/ 11003 h 12698"/>
                <a:gd name="connsiteX1" fmla="*/ 2786 w 10005"/>
                <a:gd name="connsiteY1" fmla="*/ 4043 h 12698"/>
                <a:gd name="connsiteX2" fmla="*/ 7514 w 10005"/>
                <a:gd name="connsiteY2" fmla="*/ 12681 h 12698"/>
                <a:gd name="connsiteX3" fmla="*/ 10005 w 10005"/>
                <a:gd name="connsiteY3" fmla="*/ 0 h 12698"/>
                <a:gd name="connsiteX0" fmla="*/ 0 w 10005"/>
                <a:gd name="connsiteY0" fmla="*/ 11003 h 12437"/>
                <a:gd name="connsiteX1" fmla="*/ 2786 w 10005"/>
                <a:gd name="connsiteY1" fmla="*/ 4043 h 12437"/>
                <a:gd name="connsiteX2" fmla="*/ 7163 w 10005"/>
                <a:gd name="connsiteY2" fmla="*/ 12419 h 12437"/>
                <a:gd name="connsiteX3" fmla="*/ 10005 w 10005"/>
                <a:gd name="connsiteY3" fmla="*/ 0 h 12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05" h="12437">
                  <a:moveTo>
                    <a:pt x="0" y="11003"/>
                  </a:moveTo>
                  <a:cubicBezTo>
                    <a:pt x="489" y="8747"/>
                    <a:pt x="1592" y="3807"/>
                    <a:pt x="2786" y="4043"/>
                  </a:cubicBezTo>
                  <a:cubicBezTo>
                    <a:pt x="3980" y="4279"/>
                    <a:pt x="5960" y="12884"/>
                    <a:pt x="7163" y="12419"/>
                  </a:cubicBezTo>
                  <a:cubicBezTo>
                    <a:pt x="8365" y="11953"/>
                    <a:pt x="9406" y="2079"/>
                    <a:pt x="10005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1">
                      <a:lumMod val="50000"/>
                    </a:schemeClr>
                  </a:gs>
                  <a:gs pos="86000">
                    <a:schemeClr val="tx1">
                      <a:alpha val="30000"/>
                    </a:schemeClr>
                  </a:gs>
                  <a:gs pos="16000">
                    <a:schemeClr val="accent1"/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25" name="Freeform 12"/>
            <p:cNvSpPr>
              <a:spLocks/>
            </p:cNvSpPr>
            <p:nvPr/>
          </p:nvSpPr>
          <p:spPr bwMode="auto">
            <a:xfrm rot="21435692">
              <a:off x="-14665" y="290013"/>
              <a:ext cx="9180400" cy="678745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>
                <a:gd name="connsiteX0" fmla="*/ 0 w 10000"/>
                <a:gd name="connsiteY0" fmla="*/ 8571 h 9582"/>
                <a:gd name="connsiteX1" fmla="*/ 2826 w 10000"/>
                <a:gd name="connsiteY1" fmla="*/ 4809 h 9582"/>
                <a:gd name="connsiteX2" fmla="*/ 7149 w 10000"/>
                <a:gd name="connsiteY2" fmla="*/ 9555 h 9582"/>
                <a:gd name="connsiteX3" fmla="*/ 10000 w 10000"/>
                <a:gd name="connsiteY3" fmla="*/ 0 h 9582"/>
                <a:gd name="connsiteX0" fmla="*/ 0 w 10000"/>
                <a:gd name="connsiteY0" fmla="*/ 8945 h 9998"/>
                <a:gd name="connsiteX1" fmla="*/ 2835 w 10000"/>
                <a:gd name="connsiteY1" fmla="*/ 4436 h 9998"/>
                <a:gd name="connsiteX2" fmla="*/ 7149 w 10000"/>
                <a:gd name="connsiteY2" fmla="*/ 9972 h 9998"/>
                <a:gd name="connsiteX3" fmla="*/ 10000 w 10000"/>
                <a:gd name="connsiteY3" fmla="*/ 0 h 9998"/>
                <a:gd name="connsiteX0" fmla="*/ 0 w 10000"/>
                <a:gd name="connsiteY0" fmla="*/ 8947 h 12697"/>
                <a:gd name="connsiteX1" fmla="*/ 2835 w 10000"/>
                <a:gd name="connsiteY1" fmla="*/ 4437 h 12697"/>
                <a:gd name="connsiteX2" fmla="*/ 7133 w 10000"/>
                <a:gd name="connsiteY2" fmla="*/ 12678 h 12697"/>
                <a:gd name="connsiteX3" fmla="*/ 10000 w 10000"/>
                <a:gd name="connsiteY3" fmla="*/ 0 h 12697"/>
                <a:gd name="connsiteX0" fmla="*/ 0 w 10000"/>
                <a:gd name="connsiteY0" fmla="*/ 8947 h 13026"/>
                <a:gd name="connsiteX1" fmla="*/ 2835 w 10000"/>
                <a:gd name="connsiteY1" fmla="*/ 4437 h 13026"/>
                <a:gd name="connsiteX2" fmla="*/ 6941 w 10000"/>
                <a:gd name="connsiteY2" fmla="*/ 13008 h 13026"/>
                <a:gd name="connsiteX3" fmla="*/ 10000 w 10000"/>
                <a:gd name="connsiteY3" fmla="*/ 0 h 13026"/>
                <a:gd name="connsiteX0" fmla="*/ 0 w 10005"/>
                <a:gd name="connsiteY0" fmla="*/ 10479 h 13026"/>
                <a:gd name="connsiteX1" fmla="*/ 2840 w 10005"/>
                <a:gd name="connsiteY1" fmla="*/ 4437 h 13026"/>
                <a:gd name="connsiteX2" fmla="*/ 6946 w 10005"/>
                <a:gd name="connsiteY2" fmla="*/ 13008 h 13026"/>
                <a:gd name="connsiteX3" fmla="*/ 10005 w 10005"/>
                <a:gd name="connsiteY3" fmla="*/ 0 h 13026"/>
                <a:gd name="connsiteX0" fmla="*/ 0 w 10005"/>
                <a:gd name="connsiteY0" fmla="*/ 10479 h 13359"/>
                <a:gd name="connsiteX1" fmla="*/ 2840 w 10005"/>
                <a:gd name="connsiteY1" fmla="*/ 4437 h 13359"/>
                <a:gd name="connsiteX2" fmla="*/ 7159 w 10005"/>
                <a:gd name="connsiteY2" fmla="*/ 13342 h 13359"/>
                <a:gd name="connsiteX3" fmla="*/ 10005 w 10005"/>
                <a:gd name="connsiteY3" fmla="*/ 0 h 13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05" h="13359">
                  <a:moveTo>
                    <a:pt x="0" y="10479"/>
                  </a:moveTo>
                  <a:cubicBezTo>
                    <a:pt x="473" y="9440"/>
                    <a:pt x="1647" y="3960"/>
                    <a:pt x="2840" y="4437"/>
                  </a:cubicBezTo>
                  <a:cubicBezTo>
                    <a:pt x="4033" y="4914"/>
                    <a:pt x="5966" y="13806"/>
                    <a:pt x="7159" y="13342"/>
                  </a:cubicBezTo>
                  <a:cubicBezTo>
                    <a:pt x="8352" y="12877"/>
                    <a:pt x="9412" y="2078"/>
                    <a:pt x="10005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5"/>
                  </a:gs>
                  <a:gs pos="44000">
                    <a:srgbClr val="92D050"/>
                  </a:gs>
                  <a:gs pos="33000">
                    <a:schemeClr val="accent1"/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  <p:sp>
        <p:nvSpPr>
          <p:cNvPr id="26" name="Freeform 7"/>
          <p:cNvSpPr>
            <a:spLocks/>
          </p:cNvSpPr>
          <p:nvPr userDrawn="1"/>
        </p:nvSpPr>
        <p:spPr bwMode="auto">
          <a:xfrm>
            <a:off x="3574128" y="1535"/>
            <a:ext cx="6336301" cy="164470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>
              <a:gd name="connsiteX0" fmla="*/ 0 w 10000"/>
              <a:gd name="connsiteY0" fmla="*/ 0 h 12827"/>
              <a:gd name="connsiteX1" fmla="*/ 5570 w 10000"/>
              <a:gd name="connsiteY1" fmla="*/ 12805 h 12827"/>
              <a:gd name="connsiteX2" fmla="*/ 10000 w 10000"/>
              <a:gd name="connsiteY2" fmla="*/ 3126 h 12827"/>
              <a:gd name="connsiteX3" fmla="*/ 10000 w 10000"/>
              <a:gd name="connsiteY3" fmla="*/ 101 h 12827"/>
              <a:gd name="connsiteX4" fmla="*/ 0 w 10000"/>
              <a:gd name="connsiteY4" fmla="*/ 0 h 12827"/>
              <a:gd name="connsiteX0" fmla="*/ 0 w 10000"/>
              <a:gd name="connsiteY0" fmla="*/ 0 h 14294"/>
              <a:gd name="connsiteX1" fmla="*/ 5558 w 10000"/>
              <a:gd name="connsiteY1" fmla="*/ 14275 h 14294"/>
              <a:gd name="connsiteX2" fmla="*/ 10000 w 10000"/>
              <a:gd name="connsiteY2" fmla="*/ 3126 h 14294"/>
              <a:gd name="connsiteX3" fmla="*/ 10000 w 10000"/>
              <a:gd name="connsiteY3" fmla="*/ 101 h 14294"/>
              <a:gd name="connsiteX4" fmla="*/ 0 w 10000"/>
              <a:gd name="connsiteY4" fmla="*/ 0 h 14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4294">
                <a:moveTo>
                  <a:pt x="0" y="0"/>
                </a:moveTo>
                <a:cubicBezTo>
                  <a:pt x="580" y="1714"/>
                  <a:pt x="3891" y="13754"/>
                  <a:pt x="5558" y="14275"/>
                </a:cubicBezTo>
                <a:cubicBezTo>
                  <a:pt x="7225" y="14796"/>
                  <a:pt x="9260" y="4689"/>
                  <a:pt x="10000" y="3126"/>
                </a:cubicBezTo>
                <a:lnTo>
                  <a:pt x="10000" y="101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75000"/>
                  <a:alpha val="60000"/>
                </a:schemeClr>
              </a:gs>
              <a:gs pos="80000">
                <a:schemeClr val="accent1">
                  <a:lumMod val="20000"/>
                  <a:lumOff val="80000"/>
                  <a:alpha val="6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7" name="Freeform 6"/>
          <p:cNvSpPr>
            <a:spLocks/>
          </p:cNvSpPr>
          <p:nvPr userDrawn="1"/>
        </p:nvSpPr>
        <p:spPr bwMode="auto">
          <a:xfrm>
            <a:off x="-5427" y="-1"/>
            <a:ext cx="9915857" cy="183676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>
              <a:gd name="connsiteX0" fmla="*/ 10 w 10000"/>
              <a:gd name="connsiteY0" fmla="*/ 30 h 10000"/>
              <a:gd name="connsiteX1" fmla="*/ 4404 w 10000"/>
              <a:gd name="connsiteY1" fmla="*/ 0 h 10000"/>
              <a:gd name="connsiteX2" fmla="*/ 7578 w 10000"/>
              <a:gd name="connsiteY2" fmla="*/ 5595 h 10000"/>
              <a:gd name="connsiteX3" fmla="*/ 9990 w 10000"/>
              <a:gd name="connsiteY3" fmla="*/ 838 h 10000"/>
              <a:gd name="connsiteX4" fmla="*/ 10000 w 10000"/>
              <a:gd name="connsiteY4" fmla="*/ 3247 h 10000"/>
              <a:gd name="connsiteX5" fmla="*/ 7453 w 10000"/>
              <a:gd name="connsiteY5" fmla="*/ 6692 h 10000"/>
              <a:gd name="connsiteX6" fmla="*/ 2578 w 10000"/>
              <a:gd name="connsiteY6" fmla="*/ 4162 h 10000"/>
              <a:gd name="connsiteX7" fmla="*/ 0 w 10000"/>
              <a:gd name="connsiteY7" fmla="*/ 10000 h 10000"/>
              <a:gd name="connsiteX8" fmla="*/ 10 w 10000"/>
              <a:gd name="connsiteY8" fmla="*/ 30 h 10000"/>
              <a:gd name="connsiteX0" fmla="*/ 10 w 10000"/>
              <a:gd name="connsiteY0" fmla="*/ 30 h 10000"/>
              <a:gd name="connsiteX1" fmla="*/ 4404 w 10000"/>
              <a:gd name="connsiteY1" fmla="*/ 0 h 10000"/>
              <a:gd name="connsiteX2" fmla="*/ 7578 w 10000"/>
              <a:gd name="connsiteY2" fmla="*/ 5595 h 10000"/>
              <a:gd name="connsiteX3" fmla="*/ 9990 w 10000"/>
              <a:gd name="connsiteY3" fmla="*/ 838 h 10000"/>
              <a:gd name="connsiteX4" fmla="*/ 10000 w 10000"/>
              <a:gd name="connsiteY4" fmla="*/ 3247 h 10000"/>
              <a:gd name="connsiteX5" fmla="*/ 7453 w 10000"/>
              <a:gd name="connsiteY5" fmla="*/ 9122 h 10000"/>
              <a:gd name="connsiteX6" fmla="*/ 2578 w 10000"/>
              <a:gd name="connsiteY6" fmla="*/ 4162 h 10000"/>
              <a:gd name="connsiteX7" fmla="*/ 0 w 10000"/>
              <a:gd name="connsiteY7" fmla="*/ 10000 h 10000"/>
              <a:gd name="connsiteX8" fmla="*/ 10 w 10000"/>
              <a:gd name="connsiteY8" fmla="*/ 30 h 10000"/>
              <a:gd name="connsiteX0" fmla="*/ 10 w 10000"/>
              <a:gd name="connsiteY0" fmla="*/ 30 h 10000"/>
              <a:gd name="connsiteX1" fmla="*/ 4404 w 10000"/>
              <a:gd name="connsiteY1" fmla="*/ 0 h 10000"/>
              <a:gd name="connsiteX2" fmla="*/ 7591 w 10000"/>
              <a:gd name="connsiteY2" fmla="*/ 7398 h 10000"/>
              <a:gd name="connsiteX3" fmla="*/ 9990 w 10000"/>
              <a:gd name="connsiteY3" fmla="*/ 838 h 10000"/>
              <a:gd name="connsiteX4" fmla="*/ 10000 w 10000"/>
              <a:gd name="connsiteY4" fmla="*/ 3247 h 10000"/>
              <a:gd name="connsiteX5" fmla="*/ 7453 w 10000"/>
              <a:gd name="connsiteY5" fmla="*/ 9122 h 10000"/>
              <a:gd name="connsiteX6" fmla="*/ 2578 w 10000"/>
              <a:gd name="connsiteY6" fmla="*/ 4162 h 10000"/>
              <a:gd name="connsiteX7" fmla="*/ 0 w 10000"/>
              <a:gd name="connsiteY7" fmla="*/ 10000 h 10000"/>
              <a:gd name="connsiteX8" fmla="*/ 10 w 10000"/>
              <a:gd name="connsiteY8" fmla="*/ 30 h 10000"/>
              <a:gd name="connsiteX0" fmla="*/ 10 w 10000"/>
              <a:gd name="connsiteY0" fmla="*/ 30 h 10000"/>
              <a:gd name="connsiteX1" fmla="*/ 4404 w 10000"/>
              <a:gd name="connsiteY1" fmla="*/ 0 h 10000"/>
              <a:gd name="connsiteX2" fmla="*/ 7591 w 10000"/>
              <a:gd name="connsiteY2" fmla="*/ 7398 h 10000"/>
              <a:gd name="connsiteX3" fmla="*/ 9990 w 10000"/>
              <a:gd name="connsiteY3" fmla="*/ 838 h 10000"/>
              <a:gd name="connsiteX4" fmla="*/ 10000 w 10000"/>
              <a:gd name="connsiteY4" fmla="*/ 3247 h 10000"/>
              <a:gd name="connsiteX5" fmla="*/ 7453 w 10000"/>
              <a:gd name="connsiteY5" fmla="*/ 9122 h 10000"/>
              <a:gd name="connsiteX6" fmla="*/ 2578 w 10000"/>
              <a:gd name="connsiteY6" fmla="*/ 4162 h 10000"/>
              <a:gd name="connsiteX7" fmla="*/ 0 w 10000"/>
              <a:gd name="connsiteY7" fmla="*/ 10000 h 10000"/>
              <a:gd name="connsiteX8" fmla="*/ 10 w 10000"/>
              <a:gd name="connsiteY8" fmla="*/ 30 h 10000"/>
              <a:gd name="connsiteX0" fmla="*/ 10 w 10000"/>
              <a:gd name="connsiteY0" fmla="*/ 30 h 10000"/>
              <a:gd name="connsiteX1" fmla="*/ 4404 w 10000"/>
              <a:gd name="connsiteY1" fmla="*/ 0 h 10000"/>
              <a:gd name="connsiteX2" fmla="*/ 7591 w 10000"/>
              <a:gd name="connsiteY2" fmla="*/ 7398 h 10000"/>
              <a:gd name="connsiteX3" fmla="*/ 9990 w 10000"/>
              <a:gd name="connsiteY3" fmla="*/ 838 h 10000"/>
              <a:gd name="connsiteX4" fmla="*/ 10000 w 10000"/>
              <a:gd name="connsiteY4" fmla="*/ 3247 h 10000"/>
              <a:gd name="connsiteX5" fmla="*/ 7453 w 10000"/>
              <a:gd name="connsiteY5" fmla="*/ 9122 h 10000"/>
              <a:gd name="connsiteX6" fmla="*/ 2563 w 10000"/>
              <a:gd name="connsiteY6" fmla="*/ 5514 h 10000"/>
              <a:gd name="connsiteX7" fmla="*/ 0 w 10000"/>
              <a:gd name="connsiteY7" fmla="*/ 10000 h 10000"/>
              <a:gd name="connsiteX8" fmla="*/ 10 w 10000"/>
              <a:gd name="connsiteY8" fmla="*/ 30 h 10000"/>
              <a:gd name="connsiteX0" fmla="*/ 10 w 10000"/>
              <a:gd name="connsiteY0" fmla="*/ 30 h 10000"/>
              <a:gd name="connsiteX1" fmla="*/ 4404 w 10000"/>
              <a:gd name="connsiteY1" fmla="*/ 0 h 10000"/>
              <a:gd name="connsiteX2" fmla="*/ 7591 w 10000"/>
              <a:gd name="connsiteY2" fmla="*/ 7398 h 10000"/>
              <a:gd name="connsiteX3" fmla="*/ 9990 w 10000"/>
              <a:gd name="connsiteY3" fmla="*/ 838 h 10000"/>
              <a:gd name="connsiteX4" fmla="*/ 10000 w 10000"/>
              <a:gd name="connsiteY4" fmla="*/ 3247 h 10000"/>
              <a:gd name="connsiteX5" fmla="*/ 7438 w 10000"/>
              <a:gd name="connsiteY5" fmla="*/ 9894 h 10000"/>
              <a:gd name="connsiteX6" fmla="*/ 2563 w 10000"/>
              <a:gd name="connsiteY6" fmla="*/ 5514 h 10000"/>
              <a:gd name="connsiteX7" fmla="*/ 0 w 10000"/>
              <a:gd name="connsiteY7" fmla="*/ 10000 h 10000"/>
              <a:gd name="connsiteX8" fmla="*/ 10 w 10000"/>
              <a:gd name="connsiteY8" fmla="*/ 30 h 10000"/>
              <a:gd name="connsiteX0" fmla="*/ 2 w 9992"/>
              <a:gd name="connsiteY0" fmla="*/ 30 h 10772"/>
              <a:gd name="connsiteX1" fmla="*/ 4396 w 9992"/>
              <a:gd name="connsiteY1" fmla="*/ 0 h 10772"/>
              <a:gd name="connsiteX2" fmla="*/ 7583 w 9992"/>
              <a:gd name="connsiteY2" fmla="*/ 7398 h 10772"/>
              <a:gd name="connsiteX3" fmla="*/ 9982 w 9992"/>
              <a:gd name="connsiteY3" fmla="*/ 838 h 10772"/>
              <a:gd name="connsiteX4" fmla="*/ 9992 w 9992"/>
              <a:gd name="connsiteY4" fmla="*/ 3247 h 10772"/>
              <a:gd name="connsiteX5" fmla="*/ 7430 w 9992"/>
              <a:gd name="connsiteY5" fmla="*/ 9894 h 10772"/>
              <a:gd name="connsiteX6" fmla="*/ 2555 w 9992"/>
              <a:gd name="connsiteY6" fmla="*/ 5514 h 10772"/>
              <a:gd name="connsiteX7" fmla="*/ 0 w 9992"/>
              <a:gd name="connsiteY7" fmla="*/ 10772 h 10772"/>
              <a:gd name="connsiteX8" fmla="*/ 2 w 9992"/>
              <a:gd name="connsiteY8" fmla="*/ 30 h 10772"/>
              <a:gd name="connsiteX0" fmla="*/ 2 w 10000"/>
              <a:gd name="connsiteY0" fmla="*/ 28 h 10000"/>
              <a:gd name="connsiteX1" fmla="*/ 4400 w 10000"/>
              <a:gd name="connsiteY1" fmla="*/ 0 h 10000"/>
              <a:gd name="connsiteX2" fmla="*/ 7589 w 10000"/>
              <a:gd name="connsiteY2" fmla="*/ 6868 h 10000"/>
              <a:gd name="connsiteX3" fmla="*/ 9990 w 10000"/>
              <a:gd name="connsiteY3" fmla="*/ 778 h 10000"/>
              <a:gd name="connsiteX4" fmla="*/ 10000 w 10000"/>
              <a:gd name="connsiteY4" fmla="*/ 3014 h 10000"/>
              <a:gd name="connsiteX5" fmla="*/ 7436 w 10000"/>
              <a:gd name="connsiteY5" fmla="*/ 9185 h 10000"/>
              <a:gd name="connsiteX6" fmla="*/ 2565 w 10000"/>
              <a:gd name="connsiteY6" fmla="*/ 5238 h 10000"/>
              <a:gd name="connsiteX7" fmla="*/ 0 w 10000"/>
              <a:gd name="connsiteY7" fmla="*/ 10000 h 10000"/>
              <a:gd name="connsiteX8" fmla="*/ 2 w 10000"/>
              <a:gd name="connsiteY8" fmla="*/ 28 h 10000"/>
              <a:gd name="connsiteX0" fmla="*/ 2 w 10000"/>
              <a:gd name="connsiteY0" fmla="*/ 28 h 10000"/>
              <a:gd name="connsiteX1" fmla="*/ 4400 w 10000"/>
              <a:gd name="connsiteY1" fmla="*/ 0 h 10000"/>
              <a:gd name="connsiteX2" fmla="*/ 7589 w 10000"/>
              <a:gd name="connsiteY2" fmla="*/ 7764 h 10000"/>
              <a:gd name="connsiteX3" fmla="*/ 9990 w 10000"/>
              <a:gd name="connsiteY3" fmla="*/ 778 h 10000"/>
              <a:gd name="connsiteX4" fmla="*/ 10000 w 10000"/>
              <a:gd name="connsiteY4" fmla="*/ 3014 h 10000"/>
              <a:gd name="connsiteX5" fmla="*/ 7436 w 10000"/>
              <a:gd name="connsiteY5" fmla="*/ 9185 h 10000"/>
              <a:gd name="connsiteX6" fmla="*/ 2565 w 10000"/>
              <a:gd name="connsiteY6" fmla="*/ 5238 h 10000"/>
              <a:gd name="connsiteX7" fmla="*/ 0 w 10000"/>
              <a:gd name="connsiteY7" fmla="*/ 10000 h 10000"/>
              <a:gd name="connsiteX8" fmla="*/ 2 w 10000"/>
              <a:gd name="connsiteY8" fmla="*/ 28 h 10000"/>
              <a:gd name="connsiteX0" fmla="*/ 2 w 10000"/>
              <a:gd name="connsiteY0" fmla="*/ 28 h 10000"/>
              <a:gd name="connsiteX1" fmla="*/ 4400 w 10000"/>
              <a:gd name="connsiteY1" fmla="*/ 0 h 10000"/>
              <a:gd name="connsiteX2" fmla="*/ 7581 w 10000"/>
              <a:gd name="connsiteY2" fmla="*/ 7167 h 10000"/>
              <a:gd name="connsiteX3" fmla="*/ 9990 w 10000"/>
              <a:gd name="connsiteY3" fmla="*/ 778 h 10000"/>
              <a:gd name="connsiteX4" fmla="*/ 10000 w 10000"/>
              <a:gd name="connsiteY4" fmla="*/ 3014 h 10000"/>
              <a:gd name="connsiteX5" fmla="*/ 7436 w 10000"/>
              <a:gd name="connsiteY5" fmla="*/ 9185 h 10000"/>
              <a:gd name="connsiteX6" fmla="*/ 2565 w 10000"/>
              <a:gd name="connsiteY6" fmla="*/ 5238 h 10000"/>
              <a:gd name="connsiteX7" fmla="*/ 0 w 10000"/>
              <a:gd name="connsiteY7" fmla="*/ 10000 h 10000"/>
              <a:gd name="connsiteX8" fmla="*/ 2 w 10000"/>
              <a:gd name="connsiteY8" fmla="*/ 28 h 10000"/>
              <a:gd name="connsiteX0" fmla="*/ 2 w 10000"/>
              <a:gd name="connsiteY0" fmla="*/ 28 h 10000"/>
              <a:gd name="connsiteX1" fmla="*/ 4400 w 10000"/>
              <a:gd name="connsiteY1" fmla="*/ 0 h 10000"/>
              <a:gd name="connsiteX2" fmla="*/ 7581 w 10000"/>
              <a:gd name="connsiteY2" fmla="*/ 7167 h 10000"/>
              <a:gd name="connsiteX3" fmla="*/ 9990 w 10000"/>
              <a:gd name="connsiteY3" fmla="*/ 778 h 10000"/>
              <a:gd name="connsiteX4" fmla="*/ 10000 w 10000"/>
              <a:gd name="connsiteY4" fmla="*/ 3014 h 10000"/>
              <a:gd name="connsiteX5" fmla="*/ 7436 w 10000"/>
              <a:gd name="connsiteY5" fmla="*/ 9185 h 10000"/>
              <a:gd name="connsiteX6" fmla="*/ 2810 w 10000"/>
              <a:gd name="connsiteY6" fmla="*/ 5340 h 10000"/>
              <a:gd name="connsiteX7" fmla="*/ 0 w 10000"/>
              <a:gd name="connsiteY7" fmla="*/ 10000 h 10000"/>
              <a:gd name="connsiteX8" fmla="*/ 2 w 10000"/>
              <a:gd name="connsiteY8" fmla="*/ 28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0" h="10000">
                <a:moveTo>
                  <a:pt x="2" y="28"/>
                </a:moveTo>
                <a:lnTo>
                  <a:pt x="4400" y="0"/>
                </a:lnTo>
                <a:cubicBezTo>
                  <a:pt x="4753" y="1430"/>
                  <a:pt x="6634" y="7167"/>
                  <a:pt x="7581" y="7167"/>
                </a:cubicBezTo>
                <a:cubicBezTo>
                  <a:pt x="8528" y="7167"/>
                  <a:pt x="9574" y="2151"/>
                  <a:pt x="9990" y="778"/>
                </a:cubicBezTo>
                <a:cubicBezTo>
                  <a:pt x="9993" y="1523"/>
                  <a:pt x="9997" y="2269"/>
                  <a:pt x="10000" y="3014"/>
                </a:cubicBezTo>
                <a:cubicBezTo>
                  <a:pt x="9823" y="3637"/>
                  <a:pt x="8634" y="8797"/>
                  <a:pt x="7436" y="9185"/>
                </a:cubicBezTo>
                <a:cubicBezTo>
                  <a:pt x="6238" y="9573"/>
                  <a:pt x="4053" y="4830"/>
                  <a:pt x="2810" y="5340"/>
                </a:cubicBezTo>
                <a:cubicBezTo>
                  <a:pt x="1530" y="5453"/>
                  <a:pt x="468" y="7538"/>
                  <a:pt x="0" y="10000"/>
                </a:cubicBezTo>
                <a:cubicBezTo>
                  <a:pt x="3" y="6915"/>
                  <a:pt x="-1" y="3113"/>
                  <a:pt x="2" y="28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60000"/>
                  <a:lumOff val="40000"/>
                  <a:alpha val="60000"/>
                </a:schemeClr>
              </a:gs>
              <a:gs pos="75000">
                <a:schemeClr val="accent6">
                  <a:lumMod val="40000"/>
                  <a:lumOff val="60000"/>
                  <a:alpha val="60000"/>
                </a:schemeClr>
              </a:gs>
              <a:gs pos="100000">
                <a:schemeClr val="accent1">
                  <a:lumMod val="75000"/>
                  <a:alpha val="60000"/>
                </a:schemeClr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>
                <a:latin typeface="HYbdaM" panose="02030600000101010101" pitchFamily="18" charset="-127"/>
                <a:ea typeface="HYbdaM" panose="02030600000101010101" pitchFamily="18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762307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281363" y="6410943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  <a:latin typeface="+mj-lt"/>
                <a:ea typeface="HYbdaM" panose="02030600000101010101" pitchFamily="18" charset="-127"/>
              </a:defRPr>
            </a:lvl1pPr>
          </a:lstStyle>
          <a:p>
            <a:r>
              <a:rPr lang="en-US" altLang="ko-KR" smtClean="0"/>
              <a:t>Silla university</a:t>
            </a:r>
            <a:endParaRPr lang="ko-KR" altLang="en-US" dirty="0" smtClean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996113" y="6397295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65000"/>
                  </a:schemeClr>
                </a:solidFill>
                <a:latin typeface="+mn-ea"/>
                <a:ea typeface="+mn-ea"/>
              </a:defRPr>
            </a:lvl1pPr>
          </a:lstStyle>
          <a:p>
            <a:fld id="{4687F1B4-6A59-4565-B85B-6620A2F3FD3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73383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n-ea"/>
          <a:ea typeface="+mn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ea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ea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ea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ea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ea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4771090" y="1968500"/>
            <a:ext cx="51095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4800" b="1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연구윤리</a:t>
            </a:r>
            <a:endParaRPr lang="en-US" altLang="ko-KR" sz="4800" b="1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4783790" y="3886200"/>
            <a:ext cx="510950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3200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한 동 </a:t>
            </a:r>
            <a:r>
              <a:rPr lang="ko-KR" altLang="en-US" sz="3200" b="1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욱</a:t>
            </a:r>
            <a:endParaRPr lang="en-US" altLang="ko-KR" sz="3200" b="1" dirty="0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ctr">
              <a:defRPr/>
            </a:pPr>
            <a:endParaRPr lang="en-US" altLang="ko-KR" sz="3200" b="1" dirty="0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ctr">
              <a:defRPr/>
            </a:pPr>
            <a:endParaRPr lang="en-US" altLang="ko-KR" sz="3200" b="1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ctr">
              <a:defRPr/>
            </a:pPr>
            <a:r>
              <a:rPr lang="ko-KR" altLang="en-US" sz="3200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신라대학교 물리치료학과</a:t>
            </a:r>
            <a:endParaRPr lang="en-US" altLang="ko-KR" sz="3200" b="1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6635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6524368"/>
            <a:ext cx="9906000" cy="333639"/>
          </a:xfrm>
          <a:prstGeom prst="rect">
            <a:avLst/>
          </a:prstGeom>
          <a:gradFill>
            <a:gsLst>
              <a:gs pos="36000">
                <a:srgbClr val="002060"/>
              </a:gs>
              <a:gs pos="88000">
                <a:srgbClr val="0070C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0" y="0"/>
            <a:ext cx="9906000" cy="902043"/>
          </a:xfrm>
          <a:prstGeom prst="rect">
            <a:avLst/>
          </a:prstGeom>
          <a:gradFill>
            <a:gsLst>
              <a:gs pos="36000">
                <a:srgbClr val="002060"/>
              </a:gs>
              <a:gs pos="88000">
                <a:srgbClr val="0070C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7" name="직선 연결선 6"/>
          <p:cNvCxnSpPr/>
          <p:nvPr/>
        </p:nvCxnSpPr>
        <p:spPr>
          <a:xfrm>
            <a:off x="0" y="914399"/>
            <a:ext cx="9906000" cy="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/>
          <p:cNvCxnSpPr/>
          <p:nvPr/>
        </p:nvCxnSpPr>
        <p:spPr>
          <a:xfrm>
            <a:off x="0" y="963823"/>
            <a:ext cx="990600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제목 1"/>
          <p:cNvSpPr>
            <a:spLocks noGrp="1"/>
          </p:cNvSpPr>
          <p:nvPr>
            <p:ph type="title"/>
          </p:nvPr>
        </p:nvSpPr>
        <p:spPr>
          <a:xfrm>
            <a:off x="1" y="24712"/>
            <a:ext cx="9811264" cy="827104"/>
          </a:xfrm>
        </p:spPr>
        <p:txBody>
          <a:bodyPr>
            <a:normAutofit/>
          </a:bodyPr>
          <a:lstStyle/>
          <a:p>
            <a:r>
              <a:rPr lang="en-US" altLang="ko-KR" sz="4000" b="1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Ⅱ. </a:t>
            </a:r>
            <a:r>
              <a:rPr lang="ko-KR" altLang="en-US" sz="4000" b="1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보도기사</a:t>
            </a:r>
            <a:r>
              <a:rPr lang="en-US" altLang="ko-KR" sz="4000" b="1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4000" b="1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역사적 사실  표절 기준</a:t>
            </a:r>
          </a:p>
        </p:txBody>
      </p:sp>
      <p:sp>
        <p:nvSpPr>
          <p:cNvPr id="10" name="슬라이드 번호 개체 틀 9"/>
          <p:cNvSpPr>
            <a:spLocks noGrp="1"/>
          </p:cNvSpPr>
          <p:nvPr>
            <p:ph type="sldNum" sz="quarter" idx="12"/>
          </p:nvPr>
        </p:nvSpPr>
        <p:spPr>
          <a:xfrm>
            <a:off x="6996113" y="6455207"/>
            <a:ext cx="2228850" cy="365125"/>
          </a:xfrm>
        </p:spPr>
        <p:txBody>
          <a:bodyPr/>
          <a:lstStyle/>
          <a:p>
            <a:fld id="{4687F1B4-6A59-4565-B85B-6620A2F3FD32}" type="slidenum">
              <a:rPr lang="ko-KR" altLang="en-US" smtClean="0">
                <a:latin typeface="+mn-ea"/>
                <a:ea typeface="+mn-ea"/>
              </a:rPr>
              <a:pPr/>
              <a:t>10</a:t>
            </a:fld>
            <a:endParaRPr lang="ko-KR" altLang="en-US" dirty="0">
              <a:latin typeface="+mn-ea"/>
              <a:ea typeface="+mn-ea"/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Silla university</a:t>
            </a:r>
            <a:endParaRPr lang="ko-KR" altLang="en-US" dirty="0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457200" y="1268413"/>
            <a:ext cx="8229600" cy="4857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  <a:defRPr/>
            </a:pPr>
            <a:r>
              <a:rPr lang="en-US" altLang="ko-KR" sz="2400" b="1" dirty="0" smtClean="0"/>
              <a:t>[</a:t>
            </a:r>
            <a:r>
              <a:rPr lang="ko-KR" altLang="en-US" sz="2400" b="1" dirty="0" smtClean="0"/>
              <a:t>최근 판례</a:t>
            </a:r>
            <a:r>
              <a:rPr lang="en-US" altLang="ko-KR" sz="2400" b="1" dirty="0" smtClean="0"/>
              <a:t>]</a:t>
            </a:r>
          </a:p>
          <a:p>
            <a:pPr>
              <a:buFontTx/>
              <a:buNone/>
              <a:defRPr/>
            </a:pPr>
            <a:endParaRPr lang="en-US" altLang="ko-KR" sz="2400" dirty="0" smtClean="0"/>
          </a:p>
          <a:p>
            <a:pPr>
              <a:buFont typeface="Arial" charset="0"/>
              <a:buChar char="•"/>
              <a:defRPr/>
            </a:pPr>
            <a:r>
              <a:rPr lang="ko-KR" altLang="en-US" sz="2400" dirty="0" smtClean="0"/>
              <a:t>보도기사 </a:t>
            </a:r>
            <a:r>
              <a:rPr lang="en-US" altLang="ko-KR" sz="2400" dirty="0" smtClean="0"/>
              <a:t>: </a:t>
            </a:r>
            <a:r>
              <a:rPr lang="ko-KR" altLang="en-US" sz="2400" dirty="0" smtClean="0"/>
              <a:t>발생사건의 육하원칙 전달에 불가결한 내용의</a:t>
            </a:r>
            <a:endParaRPr lang="en-US" altLang="ko-KR" sz="2400" dirty="0" smtClean="0"/>
          </a:p>
          <a:p>
            <a:pPr marL="0" indent="0">
              <a:buNone/>
              <a:defRPr/>
            </a:pPr>
            <a:r>
              <a:rPr lang="en-US" altLang="ko-KR" sz="2400" dirty="0"/>
              <a:t> </a:t>
            </a:r>
            <a:r>
              <a:rPr lang="en-US" altLang="ko-KR" sz="2400" dirty="0" smtClean="0"/>
              <a:t>   </a:t>
            </a:r>
            <a:r>
              <a:rPr lang="ko-KR" altLang="en-US" sz="2400" dirty="0" smtClean="0"/>
              <a:t> 기술 → 표절 아님  </a:t>
            </a:r>
            <a:r>
              <a:rPr lang="en-US" altLang="ko-KR" sz="2400" dirty="0" smtClean="0"/>
              <a:t>(</a:t>
            </a:r>
            <a:r>
              <a:rPr lang="ko-KR" altLang="en-US" sz="2400" dirty="0" smtClean="0"/>
              <a:t>예 </a:t>
            </a:r>
            <a:r>
              <a:rPr lang="en-US" altLang="ko-KR" sz="2400" dirty="0" smtClean="0"/>
              <a:t>: </a:t>
            </a:r>
            <a:r>
              <a:rPr lang="ko-KR" altLang="en-US" sz="2400" dirty="0" smtClean="0"/>
              <a:t>외환변동 기사 등</a:t>
            </a:r>
            <a:r>
              <a:rPr lang="en-US" altLang="ko-KR" sz="2400" dirty="0" smtClean="0"/>
              <a:t>)</a:t>
            </a:r>
          </a:p>
          <a:p>
            <a:pPr>
              <a:buFontTx/>
              <a:buNone/>
              <a:defRPr/>
            </a:pPr>
            <a:r>
              <a:rPr lang="en-US" altLang="ko-KR" sz="2400" dirty="0" smtClean="0"/>
              <a:t>     </a:t>
            </a:r>
            <a:r>
              <a:rPr lang="ko-KR" altLang="en-US" sz="2400" dirty="0" smtClean="0"/>
              <a:t>단</a:t>
            </a:r>
            <a:r>
              <a:rPr lang="en-US" altLang="ko-KR" sz="2400" dirty="0" smtClean="0"/>
              <a:t>, </a:t>
            </a:r>
            <a:r>
              <a:rPr lang="ko-KR" altLang="en-US" sz="2400" dirty="0" smtClean="0">
                <a:solidFill>
                  <a:srgbClr val="C00000"/>
                </a:solidFill>
              </a:rPr>
              <a:t>특이한 어투</a:t>
            </a:r>
            <a:r>
              <a:rPr lang="en-US" altLang="ko-KR" sz="2400" dirty="0" smtClean="0">
                <a:solidFill>
                  <a:srgbClr val="C00000"/>
                </a:solidFill>
              </a:rPr>
              <a:t>, </a:t>
            </a:r>
            <a:r>
              <a:rPr lang="ko-KR" altLang="en-US" sz="2400" dirty="0" smtClean="0">
                <a:solidFill>
                  <a:srgbClr val="C00000"/>
                </a:solidFill>
              </a:rPr>
              <a:t>문체</a:t>
            </a:r>
            <a:r>
              <a:rPr lang="en-US" altLang="ko-KR" sz="2400" dirty="0" smtClean="0">
                <a:solidFill>
                  <a:srgbClr val="C00000"/>
                </a:solidFill>
              </a:rPr>
              <a:t>, </a:t>
            </a:r>
            <a:r>
              <a:rPr lang="ko-KR" altLang="en-US" sz="2400" dirty="0" smtClean="0">
                <a:solidFill>
                  <a:srgbClr val="C00000"/>
                </a:solidFill>
              </a:rPr>
              <a:t>상황의 모방</a:t>
            </a:r>
            <a:r>
              <a:rPr lang="ko-KR" altLang="en-US" sz="2400" dirty="0" smtClean="0"/>
              <a:t>은</a:t>
            </a:r>
            <a:r>
              <a:rPr lang="ko-KR" altLang="en-US" sz="2400" dirty="0" smtClean="0">
                <a:solidFill>
                  <a:srgbClr val="C00000"/>
                </a:solidFill>
              </a:rPr>
              <a:t> </a:t>
            </a:r>
            <a:r>
              <a:rPr lang="ko-KR" altLang="en-US" sz="2400" dirty="0" smtClean="0"/>
              <a:t>→ “표절” 가능 </a:t>
            </a:r>
          </a:p>
          <a:p>
            <a:pPr>
              <a:buFontTx/>
              <a:buNone/>
              <a:defRPr/>
            </a:pPr>
            <a:endParaRPr lang="ko-KR" altLang="en-US" sz="2400" dirty="0" smtClean="0"/>
          </a:p>
          <a:p>
            <a:pPr>
              <a:defRPr/>
            </a:pPr>
            <a:r>
              <a:rPr lang="ko-KR" altLang="en-US" sz="2400" dirty="0" smtClean="0"/>
              <a:t>역사적 사실 </a:t>
            </a:r>
            <a:r>
              <a:rPr lang="en-US" altLang="ko-KR" sz="2400" dirty="0" smtClean="0"/>
              <a:t>: </a:t>
            </a:r>
            <a:r>
              <a:rPr lang="ko-KR" altLang="en-US" sz="2400" dirty="0" smtClean="0"/>
              <a:t>발생사건의 육하원칙 전달에 불가결한 내용의</a:t>
            </a:r>
            <a:endParaRPr lang="en-US" altLang="ko-KR" sz="2400" dirty="0" smtClean="0"/>
          </a:p>
          <a:p>
            <a:pPr marL="0" indent="0">
              <a:buNone/>
              <a:defRPr/>
            </a:pPr>
            <a:r>
              <a:rPr lang="en-US" altLang="ko-KR" sz="2400" dirty="0"/>
              <a:t> </a:t>
            </a:r>
            <a:r>
              <a:rPr lang="en-US" altLang="ko-KR" sz="2400" dirty="0" smtClean="0"/>
              <a:t>   </a:t>
            </a:r>
            <a:r>
              <a:rPr lang="ko-KR" altLang="en-US" sz="2400" dirty="0" smtClean="0"/>
              <a:t> 기술 → 표절 아님 </a:t>
            </a:r>
            <a:r>
              <a:rPr lang="en-US" altLang="ko-KR" sz="2400" dirty="0" smtClean="0"/>
              <a:t>(</a:t>
            </a:r>
            <a:r>
              <a:rPr lang="ko-KR" altLang="en-US" sz="2400" dirty="0" smtClean="0"/>
              <a:t>예</a:t>
            </a:r>
            <a:r>
              <a:rPr lang="en-US" altLang="ko-KR" sz="2400" dirty="0" smtClean="0"/>
              <a:t>: </a:t>
            </a:r>
            <a:r>
              <a:rPr lang="ko-KR" altLang="en-US" sz="2400" dirty="0" smtClean="0"/>
              <a:t>광개토대왕 일대기를 줄거리로</a:t>
            </a:r>
            <a:endParaRPr lang="en-US" altLang="ko-KR" sz="2400" dirty="0" smtClean="0"/>
          </a:p>
          <a:p>
            <a:pPr marL="0" indent="0">
              <a:buNone/>
              <a:defRPr/>
            </a:pPr>
            <a:r>
              <a:rPr lang="en-US" altLang="ko-KR" sz="2400" dirty="0"/>
              <a:t> </a:t>
            </a:r>
            <a:r>
              <a:rPr lang="en-US" altLang="ko-KR" sz="2400" dirty="0" smtClean="0"/>
              <a:t>   </a:t>
            </a:r>
            <a:r>
              <a:rPr lang="ko-KR" altLang="en-US" sz="2400" dirty="0" smtClean="0"/>
              <a:t> 하는 소설</a:t>
            </a:r>
            <a:r>
              <a:rPr lang="en-US" altLang="ko-KR" sz="2400" dirty="0" smtClean="0"/>
              <a:t>, </a:t>
            </a:r>
            <a:r>
              <a:rPr lang="ko-KR" altLang="en-US" sz="2400" dirty="0" smtClean="0"/>
              <a:t>만화</a:t>
            </a:r>
            <a:r>
              <a:rPr lang="en-US" altLang="ko-KR" sz="2400" dirty="0" smtClean="0"/>
              <a:t>, </a:t>
            </a:r>
            <a:r>
              <a:rPr lang="ko-KR" altLang="en-US" sz="2400" dirty="0" smtClean="0"/>
              <a:t>영화</a:t>
            </a:r>
            <a:r>
              <a:rPr lang="en-US" altLang="ko-KR" sz="2400" dirty="0" smtClean="0"/>
              <a:t>, </a:t>
            </a:r>
            <a:r>
              <a:rPr lang="ko-KR" altLang="en-US" sz="2400" dirty="0" smtClean="0"/>
              <a:t>드라마</a:t>
            </a:r>
            <a:r>
              <a:rPr lang="en-US" altLang="ko-KR" sz="2400" dirty="0" smtClean="0"/>
              <a:t>, </a:t>
            </a:r>
            <a:r>
              <a:rPr lang="ko-KR" altLang="en-US" sz="2400" dirty="0" smtClean="0"/>
              <a:t>게임의 공존 가능성</a:t>
            </a:r>
            <a:r>
              <a:rPr lang="en-US" altLang="ko-KR" sz="2400" dirty="0" smtClean="0"/>
              <a:t>)</a:t>
            </a:r>
          </a:p>
          <a:p>
            <a:pPr>
              <a:buFontTx/>
              <a:buNone/>
              <a:defRPr/>
            </a:pPr>
            <a:r>
              <a:rPr lang="en-US" altLang="ko-KR" sz="2400" dirty="0" smtClean="0"/>
              <a:t>     </a:t>
            </a:r>
            <a:r>
              <a:rPr lang="ko-KR" altLang="en-US" sz="2400" dirty="0" smtClean="0"/>
              <a:t>단</a:t>
            </a:r>
            <a:r>
              <a:rPr lang="en-US" altLang="ko-KR" sz="2400" dirty="0" smtClean="0"/>
              <a:t>, </a:t>
            </a:r>
            <a:r>
              <a:rPr lang="ko-KR" altLang="en-US" sz="2400" dirty="0" smtClean="0">
                <a:solidFill>
                  <a:srgbClr val="C00000"/>
                </a:solidFill>
              </a:rPr>
              <a:t>특이한 어투</a:t>
            </a:r>
            <a:r>
              <a:rPr lang="en-US" altLang="ko-KR" sz="2400" dirty="0" smtClean="0">
                <a:solidFill>
                  <a:srgbClr val="C00000"/>
                </a:solidFill>
              </a:rPr>
              <a:t>, </a:t>
            </a:r>
            <a:r>
              <a:rPr lang="ko-KR" altLang="en-US" sz="2400" dirty="0" smtClean="0">
                <a:solidFill>
                  <a:srgbClr val="C00000"/>
                </a:solidFill>
              </a:rPr>
              <a:t>문체</a:t>
            </a:r>
            <a:r>
              <a:rPr lang="en-US" altLang="ko-KR" sz="2400" dirty="0" smtClean="0">
                <a:solidFill>
                  <a:srgbClr val="C00000"/>
                </a:solidFill>
              </a:rPr>
              <a:t>, </a:t>
            </a:r>
            <a:r>
              <a:rPr lang="ko-KR" altLang="en-US" sz="2400" dirty="0" smtClean="0">
                <a:solidFill>
                  <a:srgbClr val="C00000"/>
                </a:solidFill>
              </a:rPr>
              <a:t>상황의 인용</a:t>
            </a:r>
            <a:r>
              <a:rPr lang="ko-KR" altLang="en-US" sz="2400" dirty="0" smtClean="0"/>
              <a:t>은 → “표절” 가능 </a:t>
            </a:r>
          </a:p>
        </p:txBody>
      </p:sp>
    </p:spTree>
    <p:extLst>
      <p:ext uri="{BB962C8B-B14F-4D97-AF65-F5344CB8AC3E}">
        <p14:creationId xmlns:p14="http://schemas.microsoft.com/office/powerpoint/2010/main" val="505931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6524368"/>
            <a:ext cx="9906000" cy="333639"/>
          </a:xfrm>
          <a:prstGeom prst="rect">
            <a:avLst/>
          </a:prstGeom>
          <a:gradFill>
            <a:gsLst>
              <a:gs pos="36000">
                <a:srgbClr val="002060"/>
              </a:gs>
              <a:gs pos="88000">
                <a:srgbClr val="0070C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0" y="0"/>
            <a:ext cx="9906000" cy="902043"/>
          </a:xfrm>
          <a:prstGeom prst="rect">
            <a:avLst/>
          </a:prstGeom>
          <a:gradFill>
            <a:gsLst>
              <a:gs pos="36000">
                <a:srgbClr val="002060"/>
              </a:gs>
              <a:gs pos="88000">
                <a:srgbClr val="0070C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7" name="직선 연결선 6"/>
          <p:cNvCxnSpPr/>
          <p:nvPr/>
        </p:nvCxnSpPr>
        <p:spPr>
          <a:xfrm>
            <a:off x="0" y="914399"/>
            <a:ext cx="9906000" cy="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/>
          <p:cNvCxnSpPr/>
          <p:nvPr/>
        </p:nvCxnSpPr>
        <p:spPr>
          <a:xfrm>
            <a:off x="0" y="963823"/>
            <a:ext cx="990600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제목 1"/>
          <p:cNvSpPr>
            <a:spLocks noGrp="1"/>
          </p:cNvSpPr>
          <p:nvPr>
            <p:ph type="title"/>
          </p:nvPr>
        </p:nvSpPr>
        <p:spPr>
          <a:xfrm>
            <a:off x="1" y="24712"/>
            <a:ext cx="9811264" cy="827104"/>
          </a:xfrm>
        </p:spPr>
        <p:txBody>
          <a:bodyPr>
            <a:normAutofit/>
          </a:bodyPr>
          <a:lstStyle/>
          <a:p>
            <a:r>
              <a:rPr lang="en-US" altLang="ko-KR" sz="4000" b="1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Ⅱ. </a:t>
            </a:r>
            <a:r>
              <a:rPr lang="ko-KR" altLang="en-US" sz="4000" b="1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표절심사대상 문헌</a:t>
            </a:r>
            <a:r>
              <a:rPr lang="en-US" altLang="ko-KR" sz="4000" b="1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/ </a:t>
            </a:r>
            <a:r>
              <a:rPr lang="ko-KR" altLang="en-US" sz="4000" b="1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문화예술창작물</a:t>
            </a:r>
          </a:p>
        </p:txBody>
      </p:sp>
      <p:sp>
        <p:nvSpPr>
          <p:cNvPr id="10" name="슬라이드 번호 개체 틀 9"/>
          <p:cNvSpPr>
            <a:spLocks noGrp="1"/>
          </p:cNvSpPr>
          <p:nvPr>
            <p:ph type="sldNum" sz="quarter" idx="12"/>
          </p:nvPr>
        </p:nvSpPr>
        <p:spPr>
          <a:xfrm>
            <a:off x="6996113" y="6455207"/>
            <a:ext cx="2228850" cy="365125"/>
          </a:xfrm>
        </p:spPr>
        <p:txBody>
          <a:bodyPr/>
          <a:lstStyle/>
          <a:p>
            <a:fld id="{4687F1B4-6A59-4565-B85B-6620A2F3FD32}" type="slidenum">
              <a:rPr lang="ko-KR" altLang="en-US" smtClean="0">
                <a:latin typeface="+mn-ea"/>
                <a:ea typeface="+mn-ea"/>
              </a:rPr>
              <a:pPr/>
              <a:t>11</a:t>
            </a:fld>
            <a:endParaRPr lang="ko-KR" altLang="en-US" dirty="0">
              <a:latin typeface="+mn-ea"/>
              <a:ea typeface="+mn-ea"/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Silla university</a:t>
            </a:r>
            <a:endParaRPr lang="ko-KR" altLang="en-US" dirty="0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469900" y="1293813"/>
            <a:ext cx="8229600" cy="507365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  <a:defRPr/>
            </a:pPr>
            <a:r>
              <a:rPr lang="en-US" altLang="ko-KR" sz="2400" b="1" dirty="0" smtClean="0"/>
              <a:t>[ </a:t>
            </a:r>
            <a:r>
              <a:rPr lang="ko-KR" altLang="en-US" sz="2400" b="1" dirty="0" smtClean="0"/>
              <a:t>문헌 </a:t>
            </a:r>
            <a:r>
              <a:rPr lang="en-US" altLang="ko-KR" sz="2400" b="1" dirty="0" smtClean="0"/>
              <a:t>]</a:t>
            </a:r>
          </a:p>
          <a:p>
            <a:pPr>
              <a:lnSpc>
                <a:spcPct val="100000"/>
              </a:lnSpc>
              <a:defRPr/>
            </a:pPr>
            <a:r>
              <a:rPr lang="ko-KR" altLang="en-US" sz="2000" dirty="0" smtClean="0"/>
              <a:t>에세이</a:t>
            </a:r>
            <a:r>
              <a:rPr lang="en-US" altLang="ko-KR" sz="2000" dirty="0" smtClean="0"/>
              <a:t>(essay)  : </a:t>
            </a:r>
            <a:r>
              <a:rPr lang="ko-KR" altLang="en-US" sz="2000" dirty="0" smtClean="0"/>
              <a:t>수필</a:t>
            </a:r>
            <a:r>
              <a:rPr lang="en-US" altLang="ko-KR" sz="2000" dirty="0" smtClean="0"/>
              <a:t>, </a:t>
            </a:r>
            <a:r>
              <a:rPr lang="ko-KR" altLang="en-US" sz="2000" dirty="0" err="1" smtClean="0"/>
              <a:t>소논제문</a:t>
            </a:r>
            <a:r>
              <a:rPr lang="ko-KR" altLang="en-US" sz="2000" dirty="0" smtClean="0"/>
              <a:t> 등</a:t>
            </a:r>
            <a:r>
              <a:rPr lang="en-US" altLang="ko-KR" sz="2000" dirty="0" smtClean="0"/>
              <a:t>. </a:t>
            </a:r>
            <a:r>
              <a:rPr lang="ko-KR" altLang="en-US" sz="2000" dirty="0" smtClean="0"/>
              <a:t>흔히 과제물로 작성됨 </a:t>
            </a:r>
          </a:p>
          <a:p>
            <a:pPr>
              <a:lnSpc>
                <a:spcPct val="100000"/>
              </a:lnSpc>
              <a:defRPr/>
            </a:pPr>
            <a:r>
              <a:rPr lang="ko-KR" altLang="en-US" sz="2000" dirty="0" smtClean="0"/>
              <a:t>학술논문</a:t>
            </a:r>
            <a:r>
              <a:rPr lang="en-US" altLang="ko-KR" sz="2000" dirty="0" smtClean="0"/>
              <a:t>(treatise) :  </a:t>
            </a:r>
            <a:r>
              <a:rPr lang="ko-KR" altLang="en-US" sz="2000" dirty="0" smtClean="0"/>
              <a:t>학술지 게재논문 </a:t>
            </a:r>
            <a:r>
              <a:rPr lang="en-US" altLang="ko-KR" sz="2000" dirty="0" smtClean="0"/>
              <a:t>(</a:t>
            </a:r>
            <a:r>
              <a:rPr lang="ko-KR" altLang="en-US" sz="2000" dirty="0" smtClean="0"/>
              <a:t>도표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자료포함</a:t>
            </a:r>
            <a:r>
              <a:rPr lang="en-US" altLang="ko-KR" sz="2000" dirty="0" smtClean="0"/>
              <a:t>) </a:t>
            </a:r>
            <a:r>
              <a:rPr lang="ko-KR" altLang="en-US" sz="2000" dirty="0" smtClean="0"/>
              <a:t>등</a:t>
            </a:r>
          </a:p>
          <a:p>
            <a:pPr>
              <a:lnSpc>
                <a:spcPct val="100000"/>
              </a:lnSpc>
              <a:defRPr/>
            </a:pPr>
            <a:r>
              <a:rPr lang="ko-KR" altLang="en-US" sz="2000" dirty="0" smtClean="0"/>
              <a:t>학위논문</a:t>
            </a:r>
            <a:r>
              <a:rPr lang="en-US" altLang="ko-KR" sz="2000" dirty="0" smtClean="0"/>
              <a:t>(thesis, dissertation) :  </a:t>
            </a:r>
            <a:r>
              <a:rPr lang="ko-KR" altLang="en-US" sz="2000" dirty="0" err="1" smtClean="0"/>
              <a:t>석ㆍ박사</a:t>
            </a:r>
            <a:r>
              <a:rPr lang="ko-KR" altLang="en-US" sz="2000" dirty="0" smtClean="0"/>
              <a:t> 학위논문  </a:t>
            </a:r>
          </a:p>
          <a:p>
            <a:pPr>
              <a:lnSpc>
                <a:spcPct val="100000"/>
              </a:lnSpc>
              <a:defRPr/>
            </a:pPr>
            <a:r>
              <a:rPr lang="ko-KR" altLang="en-US" sz="2000" dirty="0" smtClean="0"/>
              <a:t>연구논문</a:t>
            </a:r>
            <a:r>
              <a:rPr lang="en-US" altLang="ko-KR" sz="2000" dirty="0" smtClean="0"/>
              <a:t>(research paper) : </a:t>
            </a:r>
            <a:r>
              <a:rPr lang="ko-KR" altLang="en-US" sz="2000" dirty="0" smtClean="0"/>
              <a:t>정책연구결과보고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조사보고서  </a:t>
            </a:r>
          </a:p>
          <a:p>
            <a:pPr>
              <a:lnSpc>
                <a:spcPct val="100000"/>
              </a:lnSpc>
              <a:defRPr/>
            </a:pPr>
            <a:r>
              <a:rPr lang="ko-KR" altLang="en-US" sz="2000" dirty="0" smtClean="0"/>
              <a:t>기사</a:t>
            </a:r>
            <a:r>
              <a:rPr lang="en-US" altLang="ko-KR" sz="2000" dirty="0" smtClean="0"/>
              <a:t>(article) :  </a:t>
            </a:r>
            <a:r>
              <a:rPr lang="ko-KR" altLang="en-US" sz="2000" dirty="0" err="1" smtClean="0"/>
              <a:t>교내외</a:t>
            </a:r>
            <a:r>
              <a:rPr lang="ko-KR" altLang="en-US" sz="2000" dirty="0" smtClean="0"/>
              <a:t> 신문기사 </a:t>
            </a:r>
          </a:p>
          <a:p>
            <a:pPr>
              <a:lnSpc>
                <a:spcPct val="100000"/>
              </a:lnSpc>
              <a:defRPr/>
            </a:pPr>
            <a:r>
              <a:rPr lang="ko-KR" altLang="en-US" sz="2000" dirty="0" smtClean="0"/>
              <a:t>기고문</a:t>
            </a:r>
            <a:r>
              <a:rPr lang="en-US" altLang="ko-KR" sz="2000" dirty="0" smtClean="0"/>
              <a:t>(column) :  </a:t>
            </a:r>
            <a:r>
              <a:rPr lang="ko-KR" altLang="en-US" sz="2000" dirty="0" smtClean="0"/>
              <a:t>잡지 등 간행물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신문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인터넷에 </a:t>
            </a:r>
            <a:r>
              <a:rPr lang="ko-KR" altLang="en-US" sz="2000" dirty="0" err="1" smtClean="0"/>
              <a:t>게재문</a:t>
            </a:r>
            <a:r>
              <a:rPr lang="ko-KR" altLang="en-US" sz="2000" dirty="0" smtClean="0"/>
              <a:t> </a:t>
            </a:r>
          </a:p>
          <a:p>
            <a:pPr>
              <a:lnSpc>
                <a:spcPct val="100000"/>
              </a:lnSpc>
              <a:defRPr/>
            </a:pPr>
            <a:r>
              <a:rPr lang="ko-KR" altLang="en-US" sz="2000" dirty="0" smtClean="0"/>
              <a:t>보고서</a:t>
            </a:r>
            <a:r>
              <a:rPr lang="en-US" altLang="ko-KR" sz="2000" dirty="0" smtClean="0"/>
              <a:t>(report) :  </a:t>
            </a:r>
            <a:r>
              <a:rPr lang="ko-KR" altLang="en-US" sz="2000" dirty="0" smtClean="0"/>
              <a:t>개인별 경미한 사례 조사보고서</a:t>
            </a:r>
            <a:r>
              <a:rPr lang="en-US" altLang="ko-KR" sz="2000" dirty="0" smtClean="0"/>
              <a:t>, </a:t>
            </a:r>
            <a:r>
              <a:rPr lang="ko-KR" altLang="en-US" sz="2000" dirty="0" err="1" smtClean="0"/>
              <a:t>레포터</a:t>
            </a:r>
            <a:r>
              <a:rPr lang="ko-KR" altLang="en-US" sz="2000" dirty="0" smtClean="0"/>
              <a:t> </a:t>
            </a:r>
          </a:p>
          <a:p>
            <a:pPr>
              <a:lnSpc>
                <a:spcPct val="100000"/>
              </a:lnSpc>
              <a:defRPr/>
            </a:pPr>
            <a:endParaRPr lang="ko-KR" altLang="en-US" sz="800" b="1" dirty="0" smtClean="0"/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en-US" altLang="ko-KR" sz="2400" b="1" dirty="0" smtClean="0"/>
              <a:t>[ </a:t>
            </a:r>
            <a:r>
              <a:rPr lang="ko-KR" altLang="en-US" sz="2400" b="1" dirty="0" smtClean="0"/>
              <a:t>문화예술창작물 </a:t>
            </a:r>
            <a:r>
              <a:rPr lang="en-US" altLang="ko-KR" sz="2400" b="1" dirty="0" smtClean="0"/>
              <a:t>]</a:t>
            </a:r>
          </a:p>
          <a:p>
            <a:pPr>
              <a:lnSpc>
                <a:spcPct val="100000"/>
              </a:lnSpc>
              <a:defRPr/>
            </a:pPr>
            <a:r>
              <a:rPr lang="ko-KR" altLang="en-US" sz="2000" dirty="0" smtClean="0"/>
              <a:t>저작물 </a:t>
            </a:r>
            <a:r>
              <a:rPr lang="en-US" altLang="ko-KR" sz="2000" dirty="0" smtClean="0"/>
              <a:t>: </a:t>
            </a:r>
            <a:r>
              <a:rPr lang="ko-KR" altLang="en-US" sz="2000" dirty="0" smtClean="0"/>
              <a:t>시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소설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만화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수필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희곡 등 </a:t>
            </a:r>
            <a:r>
              <a:rPr lang="ko-KR" altLang="en-US" sz="2000" dirty="0" err="1" smtClean="0"/>
              <a:t>창작문</a:t>
            </a:r>
            <a:r>
              <a:rPr lang="en-US" altLang="ko-KR" sz="2000" dirty="0" smtClean="0"/>
              <a:t>, </a:t>
            </a:r>
            <a:r>
              <a:rPr lang="ko-KR" altLang="en-US" sz="2000" dirty="0" err="1" smtClean="0"/>
              <a:t>각종게임물</a:t>
            </a:r>
            <a:r>
              <a:rPr lang="ko-KR" altLang="en-US" sz="2000" dirty="0" smtClean="0"/>
              <a:t>  </a:t>
            </a:r>
          </a:p>
          <a:p>
            <a:pPr>
              <a:lnSpc>
                <a:spcPct val="100000"/>
              </a:lnSpc>
              <a:defRPr/>
            </a:pPr>
            <a:r>
              <a:rPr lang="ko-KR" altLang="en-US" sz="2000" dirty="0" smtClean="0"/>
              <a:t>예술품 </a:t>
            </a:r>
            <a:r>
              <a:rPr lang="en-US" altLang="ko-KR" sz="2000" dirty="0" smtClean="0"/>
              <a:t>: </a:t>
            </a:r>
            <a:r>
              <a:rPr lang="ko-KR" altLang="en-US" sz="2000" dirty="0" smtClean="0"/>
              <a:t>작곡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영화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뮤직비디오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설치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사진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조각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미술품</a:t>
            </a:r>
          </a:p>
        </p:txBody>
      </p:sp>
    </p:spTree>
    <p:extLst>
      <p:ext uri="{BB962C8B-B14F-4D97-AF65-F5344CB8AC3E}">
        <p14:creationId xmlns:p14="http://schemas.microsoft.com/office/powerpoint/2010/main" val="505931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6524368"/>
            <a:ext cx="9906000" cy="333639"/>
          </a:xfrm>
          <a:prstGeom prst="rect">
            <a:avLst/>
          </a:prstGeom>
          <a:gradFill>
            <a:gsLst>
              <a:gs pos="36000">
                <a:srgbClr val="002060"/>
              </a:gs>
              <a:gs pos="88000">
                <a:srgbClr val="0070C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0" y="0"/>
            <a:ext cx="9906000" cy="902043"/>
          </a:xfrm>
          <a:prstGeom prst="rect">
            <a:avLst/>
          </a:prstGeom>
          <a:gradFill>
            <a:gsLst>
              <a:gs pos="36000">
                <a:srgbClr val="002060"/>
              </a:gs>
              <a:gs pos="88000">
                <a:srgbClr val="0070C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7" name="직선 연결선 6"/>
          <p:cNvCxnSpPr/>
          <p:nvPr/>
        </p:nvCxnSpPr>
        <p:spPr>
          <a:xfrm>
            <a:off x="0" y="914399"/>
            <a:ext cx="9906000" cy="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/>
          <p:cNvCxnSpPr/>
          <p:nvPr/>
        </p:nvCxnSpPr>
        <p:spPr>
          <a:xfrm>
            <a:off x="0" y="963823"/>
            <a:ext cx="990600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제목 1"/>
          <p:cNvSpPr>
            <a:spLocks noGrp="1"/>
          </p:cNvSpPr>
          <p:nvPr>
            <p:ph type="title"/>
          </p:nvPr>
        </p:nvSpPr>
        <p:spPr>
          <a:xfrm>
            <a:off x="1" y="24712"/>
            <a:ext cx="9811264" cy="827104"/>
          </a:xfrm>
        </p:spPr>
        <p:txBody>
          <a:bodyPr>
            <a:normAutofit/>
          </a:bodyPr>
          <a:lstStyle/>
          <a:p>
            <a:r>
              <a:rPr lang="en-US" altLang="ko-KR" sz="4000" b="1" dirty="0" smtClean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Ⅲ. </a:t>
            </a:r>
            <a:r>
              <a:rPr lang="ko-KR" altLang="en-US" sz="4000" b="1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연구 윤리의 </a:t>
            </a:r>
            <a:r>
              <a:rPr lang="ko-KR" altLang="en-US" sz="4000" b="1" dirty="0" smtClean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중요성</a:t>
            </a:r>
            <a:endParaRPr lang="ko-KR" altLang="en-US" sz="4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슬라이드 번호 개체 틀 9"/>
          <p:cNvSpPr>
            <a:spLocks noGrp="1"/>
          </p:cNvSpPr>
          <p:nvPr>
            <p:ph type="sldNum" sz="quarter" idx="12"/>
          </p:nvPr>
        </p:nvSpPr>
        <p:spPr>
          <a:xfrm>
            <a:off x="6996113" y="6455207"/>
            <a:ext cx="2228850" cy="365125"/>
          </a:xfrm>
        </p:spPr>
        <p:txBody>
          <a:bodyPr/>
          <a:lstStyle/>
          <a:p>
            <a:fld id="{4687F1B4-6A59-4565-B85B-6620A2F3FD32}" type="slidenum">
              <a:rPr lang="ko-KR" altLang="en-US" smtClean="0">
                <a:latin typeface="+mn-ea"/>
                <a:ea typeface="+mn-ea"/>
              </a:rPr>
              <a:pPr/>
              <a:t>12</a:t>
            </a:fld>
            <a:endParaRPr lang="ko-KR" altLang="en-US" dirty="0">
              <a:latin typeface="+mn-ea"/>
              <a:ea typeface="+mn-ea"/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Silla university</a:t>
            </a:r>
            <a:endParaRPr lang="ko-KR" altLang="en-US" dirty="0"/>
          </a:p>
        </p:txBody>
      </p:sp>
      <p:sp>
        <p:nvSpPr>
          <p:cNvPr id="11" name="내용 개체 틀 2"/>
          <p:cNvSpPr>
            <a:spLocks noGrp="1"/>
          </p:cNvSpPr>
          <p:nvPr>
            <p:ph idx="1"/>
          </p:nvPr>
        </p:nvSpPr>
        <p:spPr>
          <a:xfrm>
            <a:off x="904875" y="1052513"/>
            <a:ext cx="8229600" cy="4941887"/>
          </a:xfrm>
        </p:spPr>
        <p:txBody>
          <a:bodyPr/>
          <a:lstStyle/>
          <a:p>
            <a:pPr eaLnBrk="1" hangingPunct="1">
              <a:lnSpc>
                <a:spcPct val="200000"/>
              </a:lnSpc>
              <a:buFont typeface="Wingdings" pitchFamily="2" charset="2"/>
              <a:buChar char="v"/>
              <a:defRPr/>
            </a:pPr>
            <a:r>
              <a:rPr lang="ko-KR" altLang="en-US" b="1" dirty="0" smtClean="0"/>
              <a:t> 연구자간 신뢰 형성</a:t>
            </a:r>
            <a:endParaRPr lang="en-US" altLang="ko-KR" b="1" dirty="0" smtClean="0"/>
          </a:p>
          <a:p>
            <a:pPr eaLnBrk="1" hangingPunct="1">
              <a:lnSpc>
                <a:spcPct val="200000"/>
              </a:lnSpc>
              <a:buFont typeface="Wingdings" pitchFamily="2" charset="2"/>
              <a:buChar char="v"/>
              <a:defRPr/>
            </a:pPr>
            <a:r>
              <a:rPr lang="ko-KR" altLang="en-US" b="1" dirty="0" smtClean="0"/>
              <a:t> 다양한 연구자의 협력 증대</a:t>
            </a:r>
            <a:endParaRPr lang="en-US" altLang="ko-KR" b="1" dirty="0" smtClean="0"/>
          </a:p>
          <a:p>
            <a:pPr eaLnBrk="1" hangingPunct="1">
              <a:lnSpc>
                <a:spcPct val="200000"/>
              </a:lnSpc>
              <a:buFont typeface="Wingdings" pitchFamily="2" charset="2"/>
              <a:buChar char="v"/>
              <a:defRPr/>
            </a:pPr>
            <a:r>
              <a:rPr lang="ko-KR" altLang="en-US" b="1" dirty="0" smtClean="0"/>
              <a:t> 연구의 자유를 보장</a:t>
            </a:r>
            <a:endParaRPr lang="en-US" altLang="ko-KR" b="1" dirty="0" smtClean="0"/>
          </a:p>
          <a:p>
            <a:pPr eaLnBrk="1" hangingPunct="1">
              <a:lnSpc>
                <a:spcPct val="200000"/>
              </a:lnSpc>
              <a:buFont typeface="Wingdings" pitchFamily="2" charset="2"/>
              <a:buChar char="v"/>
              <a:defRPr/>
            </a:pPr>
            <a:r>
              <a:rPr lang="ko-KR" altLang="en-US" b="1" dirty="0" smtClean="0"/>
              <a:t> 공적 연구비 지원 및 개인 기부금 증대</a:t>
            </a:r>
            <a:endParaRPr lang="en-US" altLang="ko-KR" b="1" dirty="0" smtClean="0"/>
          </a:p>
          <a:p>
            <a:pPr eaLnBrk="1" hangingPunct="1">
              <a:lnSpc>
                <a:spcPct val="200000"/>
              </a:lnSpc>
              <a:buFont typeface="Wingdings" pitchFamily="2" charset="2"/>
              <a:buChar char="v"/>
              <a:defRPr/>
            </a:pPr>
            <a:r>
              <a:rPr lang="ko-KR" altLang="en-US" b="1" dirty="0" smtClean="0"/>
              <a:t> 사회 전반의 윤리적 수준을 향상</a:t>
            </a:r>
          </a:p>
        </p:txBody>
      </p:sp>
    </p:spTree>
    <p:extLst>
      <p:ext uri="{BB962C8B-B14F-4D97-AF65-F5344CB8AC3E}">
        <p14:creationId xmlns:p14="http://schemas.microsoft.com/office/powerpoint/2010/main" val="96580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6524368"/>
            <a:ext cx="9906000" cy="333639"/>
          </a:xfrm>
          <a:prstGeom prst="rect">
            <a:avLst/>
          </a:prstGeom>
          <a:gradFill>
            <a:gsLst>
              <a:gs pos="36000">
                <a:srgbClr val="002060"/>
              </a:gs>
              <a:gs pos="88000">
                <a:srgbClr val="0070C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0" y="0"/>
            <a:ext cx="9906000" cy="902043"/>
          </a:xfrm>
          <a:prstGeom prst="rect">
            <a:avLst/>
          </a:prstGeom>
          <a:gradFill>
            <a:gsLst>
              <a:gs pos="36000">
                <a:srgbClr val="002060"/>
              </a:gs>
              <a:gs pos="88000">
                <a:srgbClr val="0070C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7" name="직선 연결선 6"/>
          <p:cNvCxnSpPr/>
          <p:nvPr/>
        </p:nvCxnSpPr>
        <p:spPr>
          <a:xfrm>
            <a:off x="0" y="914399"/>
            <a:ext cx="9906000" cy="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/>
          <p:cNvCxnSpPr/>
          <p:nvPr/>
        </p:nvCxnSpPr>
        <p:spPr>
          <a:xfrm>
            <a:off x="0" y="963823"/>
            <a:ext cx="990600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제목 1"/>
          <p:cNvSpPr>
            <a:spLocks noGrp="1"/>
          </p:cNvSpPr>
          <p:nvPr>
            <p:ph type="title"/>
          </p:nvPr>
        </p:nvSpPr>
        <p:spPr>
          <a:xfrm>
            <a:off x="1" y="24712"/>
            <a:ext cx="9811264" cy="827104"/>
          </a:xfrm>
        </p:spPr>
        <p:txBody>
          <a:bodyPr>
            <a:normAutofit/>
          </a:bodyPr>
          <a:lstStyle/>
          <a:p>
            <a:r>
              <a:rPr lang="en-US" altLang="ko-KR" sz="4000" b="1" dirty="0" smtClean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Ⅳ. </a:t>
            </a:r>
            <a:r>
              <a:rPr lang="ko-KR" altLang="en-US" sz="4000" b="1" dirty="0" err="1" smtClean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대한물리의학회</a:t>
            </a:r>
            <a:r>
              <a:rPr lang="ko-KR" altLang="en-US" sz="4000" b="1" dirty="0" smtClean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표절 시비 사례연구</a:t>
            </a:r>
            <a:endParaRPr lang="ko-KR" altLang="en-US" sz="4000" b="1" dirty="0">
              <a:solidFill>
                <a:schemeClr val="bg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0" name="슬라이드 번호 개체 틀 9"/>
          <p:cNvSpPr>
            <a:spLocks noGrp="1"/>
          </p:cNvSpPr>
          <p:nvPr>
            <p:ph type="sldNum" sz="quarter" idx="12"/>
          </p:nvPr>
        </p:nvSpPr>
        <p:spPr>
          <a:xfrm>
            <a:off x="6996113" y="6455207"/>
            <a:ext cx="2228850" cy="365125"/>
          </a:xfrm>
        </p:spPr>
        <p:txBody>
          <a:bodyPr/>
          <a:lstStyle/>
          <a:p>
            <a:fld id="{4687F1B4-6A59-4565-B85B-6620A2F3FD32}" type="slidenum">
              <a:rPr lang="ko-KR" altLang="en-US" smtClean="0">
                <a:latin typeface="+mn-ea"/>
                <a:ea typeface="+mn-ea"/>
              </a:rPr>
              <a:pPr/>
              <a:t>13</a:t>
            </a:fld>
            <a:endParaRPr lang="ko-KR" altLang="en-US" dirty="0">
              <a:latin typeface="+mn-ea"/>
              <a:ea typeface="+mn-ea"/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Silla university</a:t>
            </a:r>
            <a:endParaRPr lang="ko-KR" altLang="en-US" dirty="0"/>
          </a:p>
        </p:txBody>
      </p:sp>
      <p:sp>
        <p:nvSpPr>
          <p:cNvPr id="3" name="직사각형 2"/>
          <p:cNvSpPr/>
          <p:nvPr/>
        </p:nvSpPr>
        <p:spPr>
          <a:xfrm>
            <a:off x="381000" y="1136452"/>
            <a:ext cx="8699500" cy="52461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1400" dirty="0" err="1"/>
              <a:t>대한물리의학회</a:t>
            </a:r>
            <a:r>
              <a:rPr lang="ko-KR" altLang="en-US" sz="1400" dirty="0"/>
              <a:t> 회장님 귀하</a:t>
            </a:r>
            <a:r>
              <a:rPr lang="en-US" altLang="ko-KR" sz="1400" dirty="0" smtClean="0"/>
              <a:t>.</a:t>
            </a:r>
          </a:p>
          <a:p>
            <a:pPr fontAlgn="base">
              <a:lnSpc>
                <a:spcPct val="120000"/>
              </a:lnSpc>
            </a:pPr>
            <a:endParaRPr lang="ko-KR" altLang="en-US" sz="1400" dirty="0"/>
          </a:p>
          <a:p>
            <a:pPr fontAlgn="base">
              <a:lnSpc>
                <a:spcPct val="120000"/>
              </a:lnSpc>
            </a:pPr>
            <a:r>
              <a:rPr lang="ko-KR" altLang="en-US" sz="1400" dirty="0"/>
              <a:t>안녕하십니까</a:t>
            </a:r>
            <a:r>
              <a:rPr lang="en-US" altLang="ko-KR" sz="1400" dirty="0"/>
              <a:t>?</a:t>
            </a:r>
            <a:endParaRPr lang="ko-KR" altLang="en-US" sz="1400" dirty="0"/>
          </a:p>
          <a:p>
            <a:pPr fontAlgn="base">
              <a:lnSpc>
                <a:spcPct val="120000"/>
              </a:lnSpc>
            </a:pPr>
            <a:r>
              <a:rPr lang="ko-KR" altLang="en-US" sz="1400" dirty="0"/>
              <a:t>저는 </a:t>
            </a:r>
            <a:r>
              <a:rPr lang="en-US" altLang="ko-KR" sz="1400" dirty="0" smtClean="0"/>
              <a:t>00</a:t>
            </a:r>
            <a:r>
              <a:rPr lang="ko-KR" altLang="en-US" sz="1400" dirty="0" smtClean="0"/>
              <a:t>대학교 </a:t>
            </a:r>
            <a:r>
              <a:rPr lang="en-US" altLang="ko-KR" sz="1400" dirty="0" smtClean="0"/>
              <a:t>000</a:t>
            </a:r>
            <a:r>
              <a:rPr lang="ko-KR" altLang="en-US" sz="1400" dirty="0" smtClean="0"/>
              <a:t> </a:t>
            </a:r>
            <a:r>
              <a:rPr lang="ko-KR" altLang="en-US" sz="1400" dirty="0"/>
              <a:t>교수입니다</a:t>
            </a:r>
            <a:r>
              <a:rPr lang="en-US" altLang="ko-KR" sz="1400" dirty="0"/>
              <a:t>.</a:t>
            </a:r>
            <a:endParaRPr lang="ko-KR" altLang="en-US" sz="1400" dirty="0"/>
          </a:p>
          <a:p>
            <a:pPr fontAlgn="base">
              <a:lnSpc>
                <a:spcPct val="120000"/>
              </a:lnSpc>
            </a:pPr>
            <a:r>
              <a:rPr lang="ko-KR" altLang="en-US" sz="1400" dirty="0"/>
              <a:t>다름이 </a:t>
            </a:r>
            <a:r>
              <a:rPr lang="ko-KR" altLang="en-US" sz="1400" dirty="0" err="1"/>
              <a:t>아니오라</a:t>
            </a:r>
            <a:r>
              <a:rPr lang="ko-KR" altLang="en-US" sz="1400" dirty="0"/>
              <a:t> 저는 </a:t>
            </a:r>
            <a:r>
              <a:rPr lang="en-US" altLang="ko-KR" sz="1400" dirty="0"/>
              <a:t>2016</a:t>
            </a:r>
            <a:r>
              <a:rPr lang="ko-KR" altLang="en-US" sz="1400" dirty="0"/>
              <a:t>년 </a:t>
            </a:r>
            <a:r>
              <a:rPr lang="en-US" altLang="ko-KR" sz="1400" dirty="0"/>
              <a:t>11</a:t>
            </a:r>
            <a:r>
              <a:rPr lang="ko-KR" altLang="en-US" sz="1400" dirty="0"/>
              <a:t>월 대한물리의학회지 제</a:t>
            </a:r>
            <a:r>
              <a:rPr lang="en-US" altLang="ko-KR" sz="1400" dirty="0"/>
              <a:t>11</a:t>
            </a:r>
            <a:r>
              <a:rPr lang="ko-KR" altLang="en-US" sz="1400" dirty="0"/>
              <a:t>권 제</a:t>
            </a:r>
            <a:r>
              <a:rPr lang="en-US" altLang="ko-KR" sz="1400" dirty="0"/>
              <a:t>3</a:t>
            </a:r>
            <a:r>
              <a:rPr lang="ko-KR" altLang="en-US" sz="1400" dirty="0"/>
              <a:t>호에 </a:t>
            </a:r>
            <a:r>
              <a:rPr lang="en-US" altLang="ko-KR" sz="1400" dirty="0" smtClean="0"/>
              <a:t>000 </a:t>
            </a:r>
            <a:r>
              <a:rPr lang="ko-KR" altLang="en-US" sz="1400" dirty="0" smtClean="0"/>
              <a:t>등 </a:t>
            </a:r>
            <a:r>
              <a:rPr lang="en-US" altLang="ko-KR" sz="1400" dirty="0" smtClean="0"/>
              <a:t>4</a:t>
            </a:r>
            <a:r>
              <a:rPr lang="ko-KR" altLang="en-US" sz="1400" dirty="0"/>
              <a:t>인 공동연구로 “치료적 운동이 앞 발목 충돌 증후군 </a:t>
            </a:r>
            <a:r>
              <a:rPr lang="ko-KR" altLang="en-US" sz="1400" dirty="0" smtClean="0"/>
              <a:t>환자의 통증</a:t>
            </a:r>
            <a:r>
              <a:rPr lang="en-US" altLang="ko-KR" sz="1400" dirty="0"/>
              <a:t>,</a:t>
            </a:r>
            <a:r>
              <a:rPr lang="ko-KR" altLang="en-US" sz="1400" dirty="0"/>
              <a:t>관절가동범위</a:t>
            </a:r>
            <a:r>
              <a:rPr lang="en-US" altLang="ko-KR" sz="1400" dirty="0"/>
              <a:t>,</a:t>
            </a:r>
            <a:r>
              <a:rPr lang="ko-KR" altLang="en-US" sz="1400" dirty="0"/>
              <a:t>근력 및 균형능력에 미치는 영향</a:t>
            </a:r>
            <a:r>
              <a:rPr lang="en-US" altLang="ko-KR" sz="1400" dirty="0"/>
              <a:t>:</a:t>
            </a:r>
            <a:r>
              <a:rPr lang="ko-KR" altLang="en-US" sz="1400" dirty="0"/>
              <a:t>증례보고” 논문을 게재 하였습니다</a:t>
            </a:r>
            <a:r>
              <a:rPr lang="en-US" altLang="ko-KR" sz="1400" dirty="0"/>
              <a:t>. </a:t>
            </a:r>
            <a:endParaRPr lang="ko-KR" altLang="en-US" sz="1400" dirty="0"/>
          </a:p>
          <a:p>
            <a:pPr fontAlgn="base">
              <a:lnSpc>
                <a:spcPct val="120000"/>
              </a:lnSpc>
            </a:pPr>
            <a:r>
              <a:rPr lang="ko-KR" altLang="en-US" sz="1400" dirty="0"/>
              <a:t>저는 이 논문을 재임용 심사에 제출하였으나 대학 측은 이 논문을 </a:t>
            </a:r>
            <a:r>
              <a:rPr lang="en-US" altLang="ko-KR" sz="1400" dirty="0"/>
              <a:t>9%</a:t>
            </a:r>
            <a:r>
              <a:rPr lang="ko-KR" altLang="en-US" sz="1400" dirty="0"/>
              <a:t>의 표절이며 “자기 표절 및 인용표시 누락에 의한 표절”이라는 주장입니다</a:t>
            </a:r>
            <a:r>
              <a:rPr lang="en-US" altLang="ko-KR" sz="1400" dirty="0"/>
              <a:t>. </a:t>
            </a:r>
            <a:endParaRPr lang="ko-KR" altLang="en-US" sz="1400" dirty="0"/>
          </a:p>
          <a:p>
            <a:pPr fontAlgn="base">
              <a:lnSpc>
                <a:spcPct val="120000"/>
              </a:lnSpc>
            </a:pPr>
            <a:r>
              <a:rPr lang="ko-KR" altLang="en-US" sz="1400" dirty="0"/>
              <a:t>대학 측은 본인에 대한 재임용 거부를 미리 정해놓고 논문을 심사한 것이며 이는 불법 부당한 사학의 횡포이며 교권의 탄압입니다</a:t>
            </a:r>
            <a:r>
              <a:rPr lang="en-US" altLang="ko-KR" sz="1400" dirty="0"/>
              <a:t>.</a:t>
            </a:r>
            <a:endParaRPr lang="ko-KR" altLang="en-US" sz="1400" dirty="0"/>
          </a:p>
          <a:p>
            <a:pPr fontAlgn="base">
              <a:lnSpc>
                <a:spcPct val="120000"/>
              </a:lnSpc>
            </a:pPr>
            <a:r>
              <a:rPr lang="ko-KR" altLang="en-US" sz="1400" dirty="0"/>
              <a:t>저는 부당한 교권탄압에 대응하고 부당한 재임용 거부에 대하여 교육부 교원소청심사위원회에 심의를 요청하였습니다</a:t>
            </a:r>
            <a:r>
              <a:rPr lang="en-US" altLang="ko-KR" sz="1400" dirty="0"/>
              <a:t>.</a:t>
            </a:r>
            <a:endParaRPr lang="ko-KR" altLang="en-US" sz="1400" dirty="0"/>
          </a:p>
          <a:p>
            <a:pPr fontAlgn="base">
              <a:lnSpc>
                <a:spcPct val="120000"/>
              </a:lnSpc>
            </a:pPr>
            <a:r>
              <a:rPr lang="ko-KR" altLang="en-US" sz="1400" dirty="0"/>
              <a:t>제가 소청심사위원회에서 논문에 대한 정당성을 인정받기 위해서는 학회의 의견서가 필요합니다</a:t>
            </a:r>
            <a:r>
              <a:rPr lang="en-US" altLang="ko-KR" sz="1400" dirty="0"/>
              <a:t>. </a:t>
            </a:r>
            <a:r>
              <a:rPr lang="ko-KR" altLang="en-US" sz="1400" dirty="0"/>
              <a:t>제가 제출한 논문은 연구윤리를 위반한 사실이 없으며 정당한 연구입니다</a:t>
            </a:r>
            <a:r>
              <a:rPr lang="en-US" altLang="ko-KR" sz="1400" dirty="0"/>
              <a:t>.</a:t>
            </a:r>
            <a:endParaRPr lang="ko-KR" altLang="en-US" sz="1400" dirty="0"/>
          </a:p>
          <a:p>
            <a:pPr fontAlgn="base">
              <a:lnSpc>
                <a:spcPct val="120000"/>
              </a:lnSpc>
            </a:pPr>
            <a:r>
              <a:rPr lang="ko-KR" altLang="en-US" sz="1400" dirty="0"/>
              <a:t>저와 함께한 공동 연구자들의 대학에서는 이 논문을 우수한 논문으로 평가 받고 있으며 표절의 논란이 전혀 없습니다</a:t>
            </a:r>
            <a:r>
              <a:rPr lang="en-US" altLang="ko-KR" sz="1400" dirty="0"/>
              <a:t>. </a:t>
            </a:r>
            <a:endParaRPr lang="ko-KR" altLang="en-US" sz="1400" dirty="0"/>
          </a:p>
          <a:p>
            <a:pPr fontAlgn="base">
              <a:lnSpc>
                <a:spcPct val="120000"/>
              </a:lnSpc>
            </a:pPr>
            <a:r>
              <a:rPr lang="ko-KR" altLang="en-US" sz="1400" dirty="0"/>
              <a:t>제가 속한 다른 학회에 저의 억울함을 호소하여 첨부와 같은 </a:t>
            </a:r>
            <a:r>
              <a:rPr lang="ko-KR" altLang="en-US" sz="1400" dirty="0" err="1"/>
              <a:t>의견서등을</a:t>
            </a:r>
            <a:r>
              <a:rPr lang="ko-KR" altLang="en-US" sz="1400" dirty="0"/>
              <a:t> 받았습니다</a:t>
            </a:r>
            <a:r>
              <a:rPr lang="en-US" altLang="ko-KR" sz="1400" dirty="0"/>
              <a:t>. </a:t>
            </a:r>
            <a:r>
              <a:rPr lang="ko-KR" altLang="en-US" sz="1400" dirty="0"/>
              <a:t>부디 바쁘시고 번거로우시더라도 학회의 의견을 </a:t>
            </a:r>
            <a:r>
              <a:rPr lang="ko-KR" altLang="en-US" sz="1400" dirty="0" err="1"/>
              <a:t>구하고저</a:t>
            </a:r>
            <a:r>
              <a:rPr lang="ko-KR" altLang="en-US" sz="1400" dirty="0"/>
              <a:t> 하오니 </a:t>
            </a:r>
            <a:r>
              <a:rPr lang="ko-KR" altLang="en-US" sz="1400" dirty="0" err="1"/>
              <a:t>빠른시일</a:t>
            </a:r>
            <a:r>
              <a:rPr lang="en-US" altLang="ko-KR" sz="1400" dirty="0"/>
              <a:t>(8</a:t>
            </a:r>
            <a:r>
              <a:rPr lang="ko-KR" altLang="en-US" sz="1400" dirty="0"/>
              <a:t>월 </a:t>
            </a:r>
            <a:r>
              <a:rPr lang="en-US" altLang="ko-KR" sz="1400" dirty="0"/>
              <a:t>24</a:t>
            </a:r>
            <a:r>
              <a:rPr lang="ko-KR" altLang="en-US" sz="1400" dirty="0"/>
              <a:t>일</a:t>
            </a:r>
            <a:r>
              <a:rPr lang="en-US" altLang="ko-KR" sz="1400" dirty="0"/>
              <a:t>)</a:t>
            </a:r>
            <a:r>
              <a:rPr lang="ko-KR" altLang="en-US" sz="1400" dirty="0"/>
              <a:t>안에 의견서 또는 확인서를 </a:t>
            </a:r>
            <a:r>
              <a:rPr lang="ko-KR" altLang="en-US" sz="1400" dirty="0" err="1"/>
              <a:t>부탁드립니다</a:t>
            </a:r>
            <a:r>
              <a:rPr lang="en-US" altLang="ko-KR" sz="1400" dirty="0"/>
              <a:t>. </a:t>
            </a:r>
            <a:r>
              <a:rPr lang="ko-KR" altLang="en-US" sz="1400" dirty="0"/>
              <a:t>의견서는 교원소청심사위원회에 제출할 것이며 이외의 어떠한 목적에는 사용하지 않을 것입니다</a:t>
            </a:r>
            <a:r>
              <a:rPr lang="en-US" altLang="ko-KR" sz="1400" dirty="0"/>
              <a:t>.</a:t>
            </a:r>
            <a:endParaRPr lang="ko-KR" altLang="en-US" sz="1400" dirty="0"/>
          </a:p>
          <a:p>
            <a:pPr fontAlgn="base">
              <a:lnSpc>
                <a:spcPct val="120000"/>
              </a:lnSpc>
            </a:pPr>
            <a:r>
              <a:rPr lang="ko-KR" altLang="en-US" sz="1400" dirty="0"/>
              <a:t>감사합니다</a:t>
            </a:r>
            <a:r>
              <a:rPr lang="en-US" altLang="ko-KR" sz="1400" dirty="0" smtClean="0"/>
              <a:t>.</a:t>
            </a:r>
          </a:p>
          <a:p>
            <a:pPr fontAlgn="base">
              <a:lnSpc>
                <a:spcPct val="120000"/>
              </a:lnSpc>
            </a:pPr>
            <a:endParaRPr lang="ko-KR" altLang="en-US" sz="1400" dirty="0"/>
          </a:p>
          <a:p>
            <a:pPr fontAlgn="base">
              <a:lnSpc>
                <a:spcPct val="120000"/>
              </a:lnSpc>
            </a:pPr>
            <a:r>
              <a:rPr lang="ko-KR" altLang="en-US" sz="1400" dirty="0"/>
              <a:t>첨부 </a:t>
            </a:r>
            <a:r>
              <a:rPr lang="en-US" altLang="ko-KR" sz="1400" dirty="0"/>
              <a:t>1. </a:t>
            </a:r>
            <a:r>
              <a:rPr lang="ko-KR" altLang="en-US" sz="1400" dirty="0"/>
              <a:t>세계태권도문화학회 의견서 </a:t>
            </a:r>
            <a:r>
              <a:rPr lang="en-US" altLang="ko-KR" sz="1400" dirty="0"/>
              <a:t>1</a:t>
            </a:r>
            <a:r>
              <a:rPr lang="ko-KR" altLang="en-US" sz="1400" dirty="0"/>
              <a:t>부</a:t>
            </a:r>
            <a:r>
              <a:rPr lang="en-US" altLang="ko-KR" sz="1400" dirty="0"/>
              <a:t>.</a:t>
            </a:r>
            <a:endParaRPr lang="ko-KR" altLang="en-US" sz="1400" dirty="0"/>
          </a:p>
          <a:p>
            <a:pPr fontAlgn="base">
              <a:lnSpc>
                <a:spcPct val="120000"/>
              </a:lnSpc>
            </a:pPr>
            <a:r>
              <a:rPr lang="en-US" altLang="ko-KR" sz="1400" dirty="0" smtClean="0"/>
              <a:t>       2</a:t>
            </a:r>
            <a:r>
              <a:rPr lang="en-US" altLang="ko-KR" sz="1400" dirty="0"/>
              <a:t>. </a:t>
            </a:r>
            <a:r>
              <a:rPr lang="ko-KR" altLang="en-US" sz="1400" dirty="0" err="1"/>
              <a:t>한국시큐리티융합경영학회</a:t>
            </a:r>
            <a:r>
              <a:rPr lang="ko-KR" altLang="en-US" sz="1400" dirty="0"/>
              <a:t> 의견서 </a:t>
            </a:r>
            <a:r>
              <a:rPr lang="en-US" altLang="ko-KR" sz="1400" dirty="0"/>
              <a:t>1</a:t>
            </a:r>
            <a:r>
              <a:rPr lang="ko-KR" altLang="en-US" sz="1400" dirty="0"/>
              <a:t>부</a:t>
            </a:r>
            <a:r>
              <a:rPr lang="en-US" altLang="ko-KR" sz="1400" dirty="0"/>
              <a:t>.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1314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6524368"/>
            <a:ext cx="9906000" cy="333639"/>
          </a:xfrm>
          <a:prstGeom prst="rect">
            <a:avLst/>
          </a:prstGeom>
          <a:gradFill>
            <a:gsLst>
              <a:gs pos="36000">
                <a:srgbClr val="002060"/>
              </a:gs>
              <a:gs pos="88000">
                <a:srgbClr val="0070C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0" y="0"/>
            <a:ext cx="9906000" cy="902043"/>
          </a:xfrm>
          <a:prstGeom prst="rect">
            <a:avLst/>
          </a:prstGeom>
          <a:gradFill>
            <a:gsLst>
              <a:gs pos="36000">
                <a:srgbClr val="002060"/>
              </a:gs>
              <a:gs pos="88000">
                <a:srgbClr val="0070C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7" name="직선 연결선 6"/>
          <p:cNvCxnSpPr/>
          <p:nvPr/>
        </p:nvCxnSpPr>
        <p:spPr>
          <a:xfrm>
            <a:off x="0" y="914399"/>
            <a:ext cx="9906000" cy="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/>
          <p:cNvCxnSpPr/>
          <p:nvPr/>
        </p:nvCxnSpPr>
        <p:spPr>
          <a:xfrm>
            <a:off x="0" y="963823"/>
            <a:ext cx="990600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제목 1"/>
          <p:cNvSpPr>
            <a:spLocks noGrp="1"/>
          </p:cNvSpPr>
          <p:nvPr>
            <p:ph type="title"/>
          </p:nvPr>
        </p:nvSpPr>
        <p:spPr>
          <a:xfrm>
            <a:off x="1" y="24712"/>
            <a:ext cx="9811264" cy="827104"/>
          </a:xfrm>
        </p:spPr>
        <p:txBody>
          <a:bodyPr>
            <a:normAutofit/>
          </a:bodyPr>
          <a:lstStyle/>
          <a:p>
            <a:r>
              <a:rPr lang="en-US" altLang="ko-KR" sz="4000" b="1" dirty="0" smtClean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Ⅳ. </a:t>
            </a:r>
            <a:r>
              <a:rPr lang="ko-KR" altLang="en-US" sz="4000" b="1" dirty="0" err="1" smtClean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대한물리의학회</a:t>
            </a:r>
            <a:r>
              <a:rPr lang="ko-KR" altLang="en-US" sz="4000" b="1" dirty="0" smtClean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표절 시비 사례연구</a:t>
            </a:r>
            <a:endParaRPr lang="ko-KR" altLang="en-US" sz="4000" b="1" dirty="0">
              <a:solidFill>
                <a:schemeClr val="bg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0" name="슬라이드 번호 개체 틀 9"/>
          <p:cNvSpPr>
            <a:spLocks noGrp="1"/>
          </p:cNvSpPr>
          <p:nvPr>
            <p:ph type="sldNum" sz="quarter" idx="12"/>
          </p:nvPr>
        </p:nvSpPr>
        <p:spPr>
          <a:xfrm>
            <a:off x="6996113" y="6455207"/>
            <a:ext cx="2228850" cy="365125"/>
          </a:xfrm>
        </p:spPr>
        <p:txBody>
          <a:bodyPr/>
          <a:lstStyle/>
          <a:p>
            <a:fld id="{4687F1B4-6A59-4565-B85B-6620A2F3FD32}" type="slidenum">
              <a:rPr lang="ko-KR" altLang="en-US" smtClean="0">
                <a:latin typeface="+mn-ea"/>
                <a:ea typeface="+mn-ea"/>
              </a:rPr>
              <a:pPr/>
              <a:t>14</a:t>
            </a:fld>
            <a:endParaRPr lang="ko-KR" altLang="en-US" dirty="0">
              <a:latin typeface="+mn-ea"/>
              <a:ea typeface="+mn-ea"/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Silla university</a:t>
            </a:r>
            <a:endParaRPr lang="ko-KR" altLang="en-US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683" y="1130356"/>
            <a:ext cx="8560676" cy="503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556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6524368"/>
            <a:ext cx="9906000" cy="333639"/>
          </a:xfrm>
          <a:prstGeom prst="rect">
            <a:avLst/>
          </a:prstGeom>
          <a:gradFill>
            <a:gsLst>
              <a:gs pos="36000">
                <a:srgbClr val="002060"/>
              </a:gs>
              <a:gs pos="88000">
                <a:srgbClr val="0070C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0" y="0"/>
            <a:ext cx="9906000" cy="902043"/>
          </a:xfrm>
          <a:prstGeom prst="rect">
            <a:avLst/>
          </a:prstGeom>
          <a:gradFill>
            <a:gsLst>
              <a:gs pos="36000">
                <a:srgbClr val="002060"/>
              </a:gs>
              <a:gs pos="88000">
                <a:srgbClr val="0070C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7" name="직선 연결선 6"/>
          <p:cNvCxnSpPr/>
          <p:nvPr/>
        </p:nvCxnSpPr>
        <p:spPr>
          <a:xfrm>
            <a:off x="0" y="914399"/>
            <a:ext cx="9906000" cy="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/>
          <p:cNvCxnSpPr/>
          <p:nvPr/>
        </p:nvCxnSpPr>
        <p:spPr>
          <a:xfrm>
            <a:off x="0" y="963823"/>
            <a:ext cx="990600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제목 1"/>
          <p:cNvSpPr>
            <a:spLocks noGrp="1"/>
          </p:cNvSpPr>
          <p:nvPr>
            <p:ph type="title"/>
          </p:nvPr>
        </p:nvSpPr>
        <p:spPr>
          <a:xfrm>
            <a:off x="1" y="24712"/>
            <a:ext cx="9811264" cy="827104"/>
          </a:xfrm>
        </p:spPr>
        <p:txBody>
          <a:bodyPr>
            <a:normAutofit/>
          </a:bodyPr>
          <a:lstStyle/>
          <a:p>
            <a:r>
              <a:rPr lang="en-US" altLang="ko-KR" sz="4000" b="1" dirty="0" smtClean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Ⅳ. </a:t>
            </a:r>
            <a:r>
              <a:rPr lang="ko-KR" altLang="en-US" sz="4000" b="1" dirty="0" err="1" smtClean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대한물리의학회</a:t>
            </a:r>
            <a:r>
              <a:rPr lang="ko-KR" altLang="en-US" sz="4000" b="1" dirty="0" smtClean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표절 시비 사례연구</a:t>
            </a:r>
            <a:endParaRPr lang="ko-KR" altLang="en-US" sz="4000" b="1" dirty="0">
              <a:solidFill>
                <a:schemeClr val="bg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0" name="슬라이드 번호 개체 틀 9"/>
          <p:cNvSpPr>
            <a:spLocks noGrp="1"/>
          </p:cNvSpPr>
          <p:nvPr>
            <p:ph type="sldNum" sz="quarter" idx="12"/>
          </p:nvPr>
        </p:nvSpPr>
        <p:spPr>
          <a:xfrm>
            <a:off x="6996113" y="6455207"/>
            <a:ext cx="2228850" cy="365125"/>
          </a:xfrm>
        </p:spPr>
        <p:txBody>
          <a:bodyPr/>
          <a:lstStyle/>
          <a:p>
            <a:fld id="{4687F1B4-6A59-4565-B85B-6620A2F3FD32}" type="slidenum">
              <a:rPr lang="ko-KR" altLang="en-US" smtClean="0">
                <a:latin typeface="+mn-ea"/>
                <a:ea typeface="+mn-ea"/>
              </a:rPr>
              <a:pPr/>
              <a:t>15</a:t>
            </a:fld>
            <a:endParaRPr lang="ko-KR" altLang="en-US" dirty="0">
              <a:latin typeface="+mn-ea"/>
              <a:ea typeface="+mn-ea"/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Silla university</a:t>
            </a:r>
            <a:endParaRPr lang="ko-KR" altLang="en-US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72" y="1448127"/>
            <a:ext cx="8867656" cy="4322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62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6524368"/>
            <a:ext cx="9906000" cy="333639"/>
          </a:xfrm>
          <a:prstGeom prst="rect">
            <a:avLst/>
          </a:prstGeom>
          <a:gradFill>
            <a:gsLst>
              <a:gs pos="36000">
                <a:srgbClr val="002060"/>
              </a:gs>
              <a:gs pos="88000">
                <a:srgbClr val="0070C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0" y="0"/>
            <a:ext cx="9906000" cy="902043"/>
          </a:xfrm>
          <a:prstGeom prst="rect">
            <a:avLst/>
          </a:prstGeom>
          <a:gradFill>
            <a:gsLst>
              <a:gs pos="36000">
                <a:srgbClr val="002060"/>
              </a:gs>
              <a:gs pos="88000">
                <a:srgbClr val="0070C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7" name="직선 연결선 6"/>
          <p:cNvCxnSpPr/>
          <p:nvPr/>
        </p:nvCxnSpPr>
        <p:spPr>
          <a:xfrm>
            <a:off x="0" y="914399"/>
            <a:ext cx="9906000" cy="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/>
          <p:cNvCxnSpPr/>
          <p:nvPr/>
        </p:nvCxnSpPr>
        <p:spPr>
          <a:xfrm>
            <a:off x="0" y="963823"/>
            <a:ext cx="990600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제목 1"/>
          <p:cNvSpPr>
            <a:spLocks noGrp="1"/>
          </p:cNvSpPr>
          <p:nvPr>
            <p:ph type="title"/>
          </p:nvPr>
        </p:nvSpPr>
        <p:spPr>
          <a:xfrm>
            <a:off x="1" y="24712"/>
            <a:ext cx="9811264" cy="827104"/>
          </a:xfrm>
        </p:spPr>
        <p:txBody>
          <a:bodyPr>
            <a:normAutofit/>
          </a:bodyPr>
          <a:lstStyle/>
          <a:p>
            <a:r>
              <a:rPr lang="en-US" altLang="ko-KR" sz="4000" b="1" dirty="0" smtClean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Ⅳ. </a:t>
            </a:r>
            <a:r>
              <a:rPr lang="ko-KR" altLang="en-US" sz="4000" b="1" dirty="0" smtClean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논의 절차</a:t>
            </a:r>
            <a:endParaRPr lang="ko-KR" altLang="en-US" sz="4000" b="1" dirty="0">
              <a:solidFill>
                <a:schemeClr val="bg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0" name="슬라이드 번호 개체 틀 9"/>
          <p:cNvSpPr>
            <a:spLocks noGrp="1"/>
          </p:cNvSpPr>
          <p:nvPr>
            <p:ph type="sldNum" sz="quarter" idx="12"/>
          </p:nvPr>
        </p:nvSpPr>
        <p:spPr>
          <a:xfrm>
            <a:off x="6996113" y="6455207"/>
            <a:ext cx="2228850" cy="365125"/>
          </a:xfrm>
        </p:spPr>
        <p:txBody>
          <a:bodyPr/>
          <a:lstStyle/>
          <a:p>
            <a:fld id="{4687F1B4-6A59-4565-B85B-6620A2F3FD32}" type="slidenum">
              <a:rPr lang="ko-KR" altLang="en-US" smtClean="0">
                <a:latin typeface="+mn-ea"/>
                <a:ea typeface="+mn-ea"/>
              </a:rPr>
              <a:pPr/>
              <a:t>16</a:t>
            </a:fld>
            <a:endParaRPr lang="ko-KR" altLang="en-US" dirty="0">
              <a:latin typeface="+mn-ea"/>
              <a:ea typeface="+mn-ea"/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Silla university</a:t>
            </a:r>
            <a:endParaRPr lang="ko-KR" altLang="en-US" dirty="0"/>
          </a:p>
        </p:txBody>
      </p:sp>
      <p:sp>
        <p:nvSpPr>
          <p:cNvPr id="3" name="직사각형 2"/>
          <p:cNvSpPr/>
          <p:nvPr/>
        </p:nvSpPr>
        <p:spPr>
          <a:xfrm>
            <a:off x="596900" y="1157238"/>
            <a:ext cx="8572500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1600" dirty="0">
                <a:latin typeface="+mn-ea"/>
              </a:rPr>
              <a:t>1) </a:t>
            </a:r>
            <a:r>
              <a:rPr lang="ko-KR" altLang="en-US" sz="1600" dirty="0" err="1" smtClean="0">
                <a:latin typeface="+mn-ea"/>
              </a:rPr>
              <a:t>대한물리의학회</a:t>
            </a:r>
            <a:r>
              <a:rPr lang="ko-KR" altLang="en-US" sz="1600" dirty="0" smtClean="0">
                <a:latin typeface="+mn-ea"/>
              </a:rPr>
              <a:t> 논문</a:t>
            </a:r>
            <a:endParaRPr lang="ko-KR" altLang="en-US" sz="1600" dirty="0">
              <a:latin typeface="+mn-ea"/>
            </a:endParaRPr>
          </a:p>
          <a:p>
            <a:pPr fontAlgn="base" latinLnBrk="0">
              <a:lnSpc>
                <a:spcPct val="120000"/>
              </a:lnSpc>
            </a:pPr>
            <a:r>
              <a:rPr lang="ko-KR" altLang="en-US" sz="1200" dirty="0">
                <a:latin typeface="+mn-ea"/>
              </a:rPr>
              <a:t>균형능력은 </a:t>
            </a:r>
            <a:r>
              <a:rPr lang="ko-KR" altLang="en-US" sz="1200" dirty="0" err="1">
                <a:latin typeface="+mn-ea"/>
              </a:rPr>
              <a:t>외발서기</a:t>
            </a:r>
            <a:r>
              <a:rPr lang="ko-KR" altLang="en-US" sz="1200" dirty="0">
                <a:latin typeface="+mn-ea"/>
              </a:rPr>
              <a:t> 검사</a:t>
            </a:r>
            <a:r>
              <a:rPr lang="en-US" altLang="ko-KR" sz="1200" dirty="0">
                <a:latin typeface="+mn-ea"/>
              </a:rPr>
              <a:t>(Single leg stance)</a:t>
            </a:r>
            <a:r>
              <a:rPr lang="ko-KR" altLang="en-US" sz="1200" dirty="0">
                <a:latin typeface="+mn-ea"/>
              </a:rPr>
              <a:t>를 </a:t>
            </a:r>
            <a:r>
              <a:rPr lang="ko-KR" altLang="en-US" sz="1200" dirty="0" smtClean="0">
                <a:latin typeface="+mn-ea"/>
              </a:rPr>
              <a:t>실시하였다</a:t>
            </a:r>
            <a:r>
              <a:rPr lang="en-US" altLang="ko-KR" sz="1200" dirty="0">
                <a:latin typeface="+mn-ea"/>
              </a:rPr>
              <a:t>. </a:t>
            </a:r>
            <a:r>
              <a:rPr lang="ko-KR" altLang="en-US" sz="1200" dirty="0">
                <a:latin typeface="+mn-ea"/>
              </a:rPr>
              <a:t>피험자는 양팔을 허리에 올려 놓은 </a:t>
            </a:r>
            <a:r>
              <a:rPr lang="ko-KR" altLang="en-US" sz="1200" dirty="0" smtClean="0">
                <a:latin typeface="+mn-ea"/>
              </a:rPr>
              <a:t>상태에서 </a:t>
            </a:r>
            <a:r>
              <a:rPr lang="ko-KR" altLang="en-US" sz="1200" dirty="0" err="1" smtClean="0">
                <a:latin typeface="+mn-ea"/>
              </a:rPr>
              <a:t>외발로</a:t>
            </a:r>
            <a:r>
              <a:rPr lang="ko-KR" altLang="en-US" sz="1200" dirty="0" smtClean="0">
                <a:latin typeface="+mn-ea"/>
              </a:rPr>
              <a:t> </a:t>
            </a:r>
            <a:r>
              <a:rPr lang="ko-KR" altLang="en-US" sz="1200" dirty="0">
                <a:latin typeface="+mn-ea"/>
              </a:rPr>
              <a:t>서있는 자세로 들어 올린 다리가 땅에 </a:t>
            </a:r>
            <a:r>
              <a:rPr lang="ko-KR" altLang="en-US" sz="1200" dirty="0" smtClean="0">
                <a:latin typeface="+mn-ea"/>
              </a:rPr>
              <a:t>닿거나 허리에서 </a:t>
            </a:r>
            <a:r>
              <a:rPr lang="ko-KR" altLang="en-US" sz="1200" dirty="0">
                <a:latin typeface="+mn-ea"/>
              </a:rPr>
              <a:t>팔이 떨어질 때까지의 시간을 초단위로 </a:t>
            </a:r>
            <a:r>
              <a:rPr lang="ko-KR" altLang="en-US" sz="1200" dirty="0" smtClean="0">
                <a:latin typeface="+mn-ea"/>
              </a:rPr>
              <a:t>측정하였다</a:t>
            </a:r>
            <a:r>
              <a:rPr lang="en-US" altLang="ko-KR" sz="1200" dirty="0">
                <a:latin typeface="+mn-ea"/>
              </a:rPr>
              <a:t>(Springer </a:t>
            </a:r>
            <a:r>
              <a:rPr lang="ko-KR" altLang="en-US" sz="1200" dirty="0">
                <a:latin typeface="+mn-ea"/>
              </a:rPr>
              <a:t>등</a:t>
            </a:r>
            <a:r>
              <a:rPr lang="en-US" altLang="ko-KR" sz="1200" dirty="0">
                <a:latin typeface="+mn-ea"/>
              </a:rPr>
              <a:t>, 2007). </a:t>
            </a:r>
            <a:r>
              <a:rPr lang="ko-KR" altLang="en-US" sz="1200" dirty="0" err="1">
                <a:latin typeface="+mn-ea"/>
              </a:rPr>
              <a:t>외발서기는</a:t>
            </a:r>
            <a:r>
              <a:rPr lang="ko-KR" altLang="en-US" sz="1200" dirty="0">
                <a:latin typeface="+mn-ea"/>
              </a:rPr>
              <a:t> 눈을 뜬 상태에</a:t>
            </a:r>
          </a:p>
          <a:p>
            <a:pPr fontAlgn="base" latinLnBrk="0">
              <a:lnSpc>
                <a:spcPct val="120000"/>
              </a:lnSpc>
            </a:pPr>
            <a:r>
              <a:rPr lang="ko-KR" altLang="en-US" sz="1200" dirty="0">
                <a:latin typeface="+mn-ea"/>
              </a:rPr>
              <a:t>서 오른쪽 다리</a:t>
            </a:r>
            <a:r>
              <a:rPr lang="en-US" altLang="ko-KR" sz="1200" dirty="0">
                <a:latin typeface="+mn-ea"/>
              </a:rPr>
              <a:t>, </a:t>
            </a:r>
            <a:r>
              <a:rPr lang="ko-KR" altLang="en-US" sz="1200" dirty="0">
                <a:latin typeface="+mn-ea"/>
              </a:rPr>
              <a:t>눈을 감은 상태에서 오른쪽 다리</a:t>
            </a:r>
            <a:r>
              <a:rPr lang="en-US" altLang="ko-KR" sz="1200" dirty="0">
                <a:latin typeface="+mn-ea"/>
              </a:rPr>
              <a:t>, </a:t>
            </a:r>
            <a:r>
              <a:rPr lang="ko-KR" altLang="en-US" sz="1200" dirty="0" smtClean="0">
                <a:latin typeface="+mn-ea"/>
              </a:rPr>
              <a:t>눈을 뜬 </a:t>
            </a:r>
            <a:r>
              <a:rPr lang="ko-KR" altLang="en-US" sz="1200" dirty="0">
                <a:latin typeface="+mn-ea"/>
              </a:rPr>
              <a:t>상태에서 왼쪽 다리 및 눈을 감은 상태에서 </a:t>
            </a:r>
            <a:r>
              <a:rPr lang="ko-KR" altLang="en-US" sz="1200" dirty="0" smtClean="0">
                <a:latin typeface="+mn-ea"/>
              </a:rPr>
              <a:t>왼쪽 다리 </a:t>
            </a:r>
            <a:r>
              <a:rPr lang="ko-KR" altLang="en-US" sz="1200" dirty="0">
                <a:latin typeface="+mn-ea"/>
              </a:rPr>
              <a:t>순으로 측정하였다</a:t>
            </a:r>
            <a:r>
              <a:rPr lang="en-US" altLang="ko-KR" sz="1200" dirty="0">
                <a:latin typeface="+mn-ea"/>
              </a:rPr>
              <a:t>. </a:t>
            </a:r>
            <a:r>
              <a:rPr lang="ko-KR" altLang="en-US" sz="1200" dirty="0">
                <a:latin typeface="+mn-ea"/>
              </a:rPr>
              <a:t>각 측정간의 휴식시간은 </a:t>
            </a:r>
            <a:r>
              <a:rPr lang="en-US" altLang="ko-KR" sz="1200" dirty="0">
                <a:latin typeface="+mn-ea"/>
              </a:rPr>
              <a:t>150</a:t>
            </a:r>
            <a:endParaRPr lang="ko-KR" altLang="en-US" sz="1200" dirty="0">
              <a:latin typeface="+mn-ea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596900" y="2610752"/>
            <a:ext cx="8572500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1600" dirty="0">
                <a:latin typeface="+mn-ea"/>
              </a:rPr>
              <a:t>2) </a:t>
            </a:r>
            <a:r>
              <a:rPr lang="ko-KR" altLang="en-US" sz="1600" dirty="0" smtClean="0">
                <a:latin typeface="+mn-ea"/>
              </a:rPr>
              <a:t>자기표절 논문과 인용표기 누락된 논문</a:t>
            </a:r>
            <a:endParaRPr lang="en-US" altLang="ko-KR" sz="1600" dirty="0" smtClean="0">
              <a:latin typeface="+mn-ea"/>
            </a:endParaRPr>
          </a:p>
          <a:p>
            <a:pPr fontAlgn="base">
              <a:lnSpc>
                <a:spcPct val="120000"/>
              </a:lnSpc>
            </a:pPr>
            <a:r>
              <a:rPr lang="ko-KR" altLang="en-US" sz="1200" dirty="0">
                <a:latin typeface="+mn-ea"/>
              </a:rPr>
              <a:t>균형능력은 정적 균형능력 측정인 </a:t>
            </a:r>
            <a:r>
              <a:rPr lang="ko-KR" altLang="en-US" sz="1200" dirty="0" err="1">
                <a:latin typeface="+mn-ea"/>
              </a:rPr>
              <a:t>외발서기</a:t>
            </a:r>
            <a:r>
              <a:rPr lang="ko-KR" altLang="en-US" sz="1200" dirty="0">
                <a:latin typeface="+mn-ea"/>
              </a:rPr>
              <a:t> 검사</a:t>
            </a:r>
            <a:r>
              <a:rPr lang="en-US" altLang="ko-KR" sz="1200" dirty="0">
                <a:latin typeface="+mn-ea"/>
              </a:rPr>
              <a:t>(single leg stance)</a:t>
            </a:r>
            <a:r>
              <a:rPr lang="ko-KR" altLang="en-US" sz="1200" dirty="0">
                <a:latin typeface="+mn-ea"/>
              </a:rPr>
              <a:t>를 실시하였다</a:t>
            </a:r>
            <a:r>
              <a:rPr lang="en-US" altLang="ko-KR" sz="1200" dirty="0">
                <a:latin typeface="+mn-ea"/>
              </a:rPr>
              <a:t>. </a:t>
            </a:r>
            <a:r>
              <a:rPr lang="ko-KR" altLang="en-US" sz="1200" dirty="0">
                <a:latin typeface="+mn-ea"/>
              </a:rPr>
              <a:t>피험자는 </a:t>
            </a:r>
            <a:r>
              <a:rPr lang="ko-KR" altLang="en-US" sz="1200" dirty="0" err="1">
                <a:latin typeface="+mn-ea"/>
              </a:rPr>
              <a:t>양발을</a:t>
            </a:r>
            <a:r>
              <a:rPr lang="ko-KR" altLang="en-US" sz="1200" dirty="0">
                <a:latin typeface="+mn-ea"/>
              </a:rPr>
              <a:t> 허리에 올려놓은 상태에서 </a:t>
            </a:r>
            <a:r>
              <a:rPr lang="ko-KR" altLang="en-US" sz="1200" dirty="0" err="1">
                <a:latin typeface="+mn-ea"/>
              </a:rPr>
              <a:t>외발로</a:t>
            </a:r>
            <a:r>
              <a:rPr lang="ko-KR" altLang="en-US" sz="1200" dirty="0">
                <a:latin typeface="+mn-ea"/>
              </a:rPr>
              <a:t> 서있는 자세로 들어 올린 다리가 땅에 닿거나 허리에서 팔이 떨어질 </a:t>
            </a:r>
            <a:r>
              <a:rPr lang="ko-KR" altLang="en-US" sz="1200" dirty="0" err="1">
                <a:latin typeface="+mn-ea"/>
              </a:rPr>
              <a:t>때가지의</a:t>
            </a:r>
            <a:r>
              <a:rPr lang="ko-KR" altLang="en-US" sz="1200" dirty="0">
                <a:latin typeface="+mn-ea"/>
              </a:rPr>
              <a:t> 시간을 초단위로 특정하였다</a:t>
            </a:r>
            <a:r>
              <a:rPr lang="en-US" altLang="ko-KR" sz="1200" dirty="0">
                <a:latin typeface="+mn-ea"/>
              </a:rPr>
              <a:t>. </a:t>
            </a:r>
            <a:endParaRPr lang="ko-KR" altLang="en-US" sz="1200" dirty="0">
              <a:latin typeface="+mn-ea"/>
            </a:endParaRPr>
          </a:p>
          <a:p>
            <a:pPr fontAlgn="base">
              <a:lnSpc>
                <a:spcPct val="120000"/>
              </a:lnSpc>
            </a:pPr>
            <a:r>
              <a:rPr lang="ko-KR" altLang="en-US" sz="1200" dirty="0" err="1">
                <a:latin typeface="+mn-ea"/>
              </a:rPr>
              <a:t>외발서기는</a:t>
            </a:r>
            <a:r>
              <a:rPr lang="ko-KR" altLang="en-US" sz="1200" dirty="0">
                <a:latin typeface="+mn-ea"/>
              </a:rPr>
              <a:t> 눈을 뜬 상태에서 </a:t>
            </a:r>
            <a:r>
              <a:rPr lang="ko-KR" altLang="en-US" sz="1200" dirty="0" err="1">
                <a:latin typeface="+mn-ea"/>
              </a:rPr>
              <a:t>건측다리</a:t>
            </a:r>
            <a:r>
              <a:rPr lang="en-US" altLang="ko-KR" sz="1200" dirty="0">
                <a:latin typeface="+mn-ea"/>
              </a:rPr>
              <a:t>, </a:t>
            </a:r>
            <a:r>
              <a:rPr lang="ko-KR" altLang="en-US" sz="1200" dirty="0">
                <a:latin typeface="+mn-ea"/>
              </a:rPr>
              <a:t>눈을 감은 상태에서 </a:t>
            </a:r>
            <a:r>
              <a:rPr lang="ko-KR" altLang="en-US" sz="1200" dirty="0" err="1">
                <a:latin typeface="+mn-ea"/>
              </a:rPr>
              <a:t>건측다리</a:t>
            </a:r>
            <a:r>
              <a:rPr lang="en-US" altLang="ko-KR" sz="1200" dirty="0">
                <a:latin typeface="+mn-ea"/>
              </a:rPr>
              <a:t>, </a:t>
            </a:r>
            <a:r>
              <a:rPr lang="ko-KR" altLang="en-US" sz="1200" dirty="0">
                <a:latin typeface="+mn-ea"/>
              </a:rPr>
              <a:t>눈을 뜬 상태에서 </a:t>
            </a:r>
            <a:r>
              <a:rPr lang="ko-KR" altLang="en-US" sz="1200" dirty="0" err="1">
                <a:latin typeface="+mn-ea"/>
              </a:rPr>
              <a:t>환측다리</a:t>
            </a:r>
            <a:r>
              <a:rPr lang="ko-KR" altLang="en-US" sz="1200" dirty="0">
                <a:latin typeface="+mn-ea"/>
              </a:rPr>
              <a:t> 및 눈을 감은 상태에서 </a:t>
            </a:r>
            <a:r>
              <a:rPr lang="ko-KR" altLang="en-US" sz="1200" dirty="0" err="1">
                <a:latin typeface="+mn-ea"/>
              </a:rPr>
              <a:t>환측다리</a:t>
            </a:r>
            <a:r>
              <a:rPr lang="ko-KR" altLang="en-US" sz="1200" dirty="0">
                <a:latin typeface="+mn-ea"/>
              </a:rPr>
              <a:t> 순으로 측정하였다</a:t>
            </a:r>
            <a:r>
              <a:rPr lang="en-US" altLang="ko-KR" sz="1200" dirty="0">
                <a:latin typeface="+mn-ea"/>
              </a:rPr>
              <a:t>. </a:t>
            </a:r>
            <a:r>
              <a:rPr lang="ko-KR" altLang="en-US" sz="1200" dirty="0">
                <a:latin typeface="+mn-ea"/>
              </a:rPr>
              <a:t>각 측정간의 휴식시간은 </a:t>
            </a:r>
            <a:r>
              <a:rPr lang="en-US" altLang="ko-KR" sz="1200" dirty="0">
                <a:latin typeface="+mn-ea"/>
              </a:rPr>
              <a:t>150</a:t>
            </a:r>
            <a:r>
              <a:rPr lang="ko-KR" altLang="en-US" sz="1200" dirty="0">
                <a:latin typeface="+mn-ea"/>
              </a:rPr>
              <a:t>초로 하였으며</a:t>
            </a:r>
            <a:r>
              <a:rPr lang="en-US" altLang="ko-KR" sz="1200" dirty="0">
                <a:latin typeface="+mn-ea"/>
              </a:rPr>
              <a:t>, </a:t>
            </a:r>
            <a:r>
              <a:rPr lang="ko-KR" altLang="en-US" sz="1200" dirty="0" err="1">
                <a:latin typeface="+mn-ea"/>
              </a:rPr>
              <a:t>휴식기간동안</a:t>
            </a:r>
            <a:r>
              <a:rPr lang="ko-KR" altLang="en-US" sz="1200" dirty="0">
                <a:latin typeface="+mn-ea"/>
              </a:rPr>
              <a:t> 앉은 자세에서 휴식을 취할 수 있도록 하였다</a:t>
            </a:r>
            <a:r>
              <a:rPr lang="en-US" altLang="ko-KR" sz="1200" dirty="0">
                <a:latin typeface="+mn-ea"/>
              </a:rPr>
              <a:t>. </a:t>
            </a:r>
            <a:endParaRPr lang="ko-KR" altLang="en-US" sz="1200" dirty="0">
              <a:latin typeface="+mn-ea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596900" y="4179838"/>
            <a:ext cx="8572500" cy="2160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1600" dirty="0">
                <a:latin typeface="+mn-ea"/>
              </a:rPr>
              <a:t>3) </a:t>
            </a:r>
            <a:r>
              <a:rPr lang="ko-KR" altLang="en-US" sz="1600" dirty="0" smtClean="0">
                <a:latin typeface="+mn-ea"/>
              </a:rPr>
              <a:t>저자의견</a:t>
            </a:r>
            <a:r>
              <a:rPr lang="en-US" altLang="ko-KR" sz="1600" dirty="0" smtClean="0">
                <a:latin typeface="+mn-ea"/>
              </a:rPr>
              <a:t>(</a:t>
            </a:r>
            <a:r>
              <a:rPr lang="ko-KR" altLang="en-US" sz="1600" dirty="0" smtClean="0">
                <a:latin typeface="+mn-ea"/>
              </a:rPr>
              <a:t>소명자료</a:t>
            </a:r>
            <a:r>
              <a:rPr lang="en-US" altLang="ko-KR" sz="1600" dirty="0" smtClean="0">
                <a:latin typeface="+mn-ea"/>
              </a:rPr>
              <a:t>)</a:t>
            </a:r>
          </a:p>
          <a:p>
            <a:pPr fontAlgn="base">
              <a:lnSpc>
                <a:spcPct val="120000"/>
              </a:lnSpc>
            </a:pPr>
            <a:r>
              <a:rPr lang="ko-KR" altLang="en-US" sz="1200" dirty="0">
                <a:latin typeface="+mn-ea"/>
              </a:rPr>
              <a:t>자기표절 논문과 인용표기 누락된 논문은 한국운동생리학회 </a:t>
            </a:r>
            <a:r>
              <a:rPr lang="en-US" altLang="ko-KR" sz="1200" dirty="0">
                <a:latin typeface="+mn-ea"/>
              </a:rPr>
              <a:t>2015</a:t>
            </a:r>
            <a:r>
              <a:rPr lang="ko-KR" altLang="en-US" sz="1200" dirty="0">
                <a:latin typeface="+mn-ea"/>
              </a:rPr>
              <a:t>년</a:t>
            </a:r>
            <a:r>
              <a:rPr lang="en-US" altLang="ko-KR" sz="1200" dirty="0">
                <a:latin typeface="+mn-ea"/>
              </a:rPr>
              <a:t>, </a:t>
            </a:r>
            <a:r>
              <a:rPr lang="ko-KR" altLang="en-US" sz="1200" dirty="0">
                <a:latin typeface="+mn-ea"/>
              </a:rPr>
              <a:t>제</a:t>
            </a:r>
            <a:r>
              <a:rPr lang="en-US" altLang="ko-KR" sz="1200" dirty="0">
                <a:latin typeface="+mn-ea"/>
              </a:rPr>
              <a:t>24</a:t>
            </a:r>
            <a:r>
              <a:rPr lang="ko-KR" altLang="en-US" sz="1200" dirty="0">
                <a:latin typeface="+mn-ea"/>
              </a:rPr>
              <a:t>권 제</a:t>
            </a:r>
            <a:r>
              <a:rPr lang="en-US" altLang="ko-KR" sz="1200" dirty="0">
                <a:latin typeface="+mn-ea"/>
              </a:rPr>
              <a:t>2</a:t>
            </a:r>
            <a:r>
              <a:rPr lang="ko-KR" altLang="en-US" sz="1200" dirty="0">
                <a:latin typeface="+mn-ea"/>
              </a:rPr>
              <a:t>호 논문에 게재된 제목</a:t>
            </a:r>
            <a:r>
              <a:rPr lang="en-US" altLang="ko-KR" sz="1200" dirty="0">
                <a:latin typeface="+mn-ea"/>
              </a:rPr>
              <a:t>:“</a:t>
            </a:r>
            <a:r>
              <a:rPr lang="ko-KR" altLang="en-US" sz="1200" dirty="0">
                <a:latin typeface="+mn-ea"/>
              </a:rPr>
              <a:t>경직성 뇌성마비로 인한 하지 </a:t>
            </a:r>
            <a:r>
              <a:rPr lang="ko-KR" altLang="en-US" sz="1200" dirty="0" err="1">
                <a:latin typeface="+mn-ea"/>
              </a:rPr>
              <a:t>단마비</a:t>
            </a:r>
            <a:r>
              <a:rPr lang="ko-KR" altLang="en-US" sz="1200" dirty="0">
                <a:latin typeface="+mn-ea"/>
              </a:rPr>
              <a:t> </a:t>
            </a:r>
            <a:r>
              <a:rPr lang="ko-KR" altLang="en-US" sz="1200" dirty="0" err="1">
                <a:latin typeface="+mn-ea"/>
              </a:rPr>
              <a:t>환아의</a:t>
            </a:r>
            <a:r>
              <a:rPr lang="ko-KR" altLang="en-US" sz="1200" dirty="0">
                <a:latin typeface="+mn-ea"/>
              </a:rPr>
              <a:t> </a:t>
            </a:r>
            <a:r>
              <a:rPr lang="ko-KR" altLang="en-US" sz="1200" dirty="0" err="1">
                <a:latin typeface="+mn-ea"/>
              </a:rPr>
              <a:t>일단계</a:t>
            </a:r>
            <a:r>
              <a:rPr lang="ko-KR" altLang="en-US" sz="1200" dirty="0">
                <a:latin typeface="+mn-ea"/>
              </a:rPr>
              <a:t> </a:t>
            </a:r>
            <a:r>
              <a:rPr lang="ko-KR" altLang="en-US" sz="1200" dirty="0" err="1">
                <a:latin typeface="+mn-ea"/>
              </a:rPr>
              <a:t>다수준</a:t>
            </a:r>
            <a:r>
              <a:rPr lang="ko-KR" altLang="en-US" sz="1200" dirty="0">
                <a:latin typeface="+mn-ea"/>
              </a:rPr>
              <a:t> 수술 후 치료적 운동의 효과“ 논문으로 안근옥</a:t>
            </a:r>
            <a:r>
              <a:rPr lang="en-US" altLang="ko-KR" sz="1200" dirty="0">
                <a:latin typeface="+mn-ea"/>
              </a:rPr>
              <a:t>(</a:t>
            </a:r>
            <a:r>
              <a:rPr lang="ko-KR" altLang="en-US" sz="1200" dirty="0">
                <a:latin typeface="+mn-ea"/>
              </a:rPr>
              <a:t>현</a:t>
            </a:r>
            <a:r>
              <a:rPr lang="en-US" altLang="ko-KR" sz="1200" dirty="0">
                <a:latin typeface="+mn-ea"/>
              </a:rPr>
              <a:t>,</a:t>
            </a:r>
            <a:r>
              <a:rPr lang="ko-KR" altLang="en-US" sz="1200" dirty="0">
                <a:latin typeface="+mn-ea"/>
              </a:rPr>
              <a:t>한국교통대학교 교수</a:t>
            </a:r>
            <a:r>
              <a:rPr lang="en-US" altLang="ko-KR" sz="1200" dirty="0">
                <a:latin typeface="+mn-ea"/>
              </a:rPr>
              <a:t>), </a:t>
            </a:r>
            <a:r>
              <a:rPr lang="ko-KR" altLang="en-US" sz="1200" dirty="0">
                <a:latin typeface="+mn-ea"/>
              </a:rPr>
              <a:t>김아람</a:t>
            </a:r>
            <a:r>
              <a:rPr lang="en-US" altLang="ko-KR" sz="1200" dirty="0">
                <a:latin typeface="+mn-ea"/>
              </a:rPr>
              <a:t>(</a:t>
            </a:r>
            <a:r>
              <a:rPr lang="ko-KR" altLang="en-US" sz="1200" dirty="0">
                <a:latin typeface="+mn-ea"/>
              </a:rPr>
              <a:t>현</a:t>
            </a:r>
            <a:r>
              <a:rPr lang="en-US" altLang="ko-KR" sz="1200" dirty="0">
                <a:latin typeface="+mn-ea"/>
              </a:rPr>
              <a:t>,</a:t>
            </a:r>
            <a:r>
              <a:rPr lang="ko-KR" altLang="en-US" sz="1200" dirty="0">
                <a:latin typeface="+mn-ea"/>
              </a:rPr>
              <a:t>남서울대학교 교수</a:t>
            </a:r>
            <a:r>
              <a:rPr lang="en-US" altLang="ko-KR" sz="1200" dirty="0">
                <a:latin typeface="+mn-ea"/>
              </a:rPr>
              <a:t>), </a:t>
            </a:r>
            <a:r>
              <a:rPr lang="ko-KR" altLang="en-US" sz="1200" dirty="0">
                <a:latin typeface="+mn-ea"/>
              </a:rPr>
              <a:t>이호성</a:t>
            </a:r>
            <a:r>
              <a:rPr lang="en-US" altLang="ko-KR" sz="1200" dirty="0">
                <a:latin typeface="+mn-ea"/>
              </a:rPr>
              <a:t>(</a:t>
            </a:r>
            <a:r>
              <a:rPr lang="ko-KR" altLang="en-US" sz="1200" dirty="0">
                <a:latin typeface="+mn-ea"/>
              </a:rPr>
              <a:t>현</a:t>
            </a:r>
            <a:r>
              <a:rPr lang="en-US" altLang="ko-KR" sz="1200" dirty="0">
                <a:latin typeface="+mn-ea"/>
              </a:rPr>
              <a:t>,</a:t>
            </a:r>
            <a:r>
              <a:rPr lang="ko-KR" altLang="en-US" sz="1200" dirty="0">
                <a:latin typeface="+mn-ea"/>
              </a:rPr>
              <a:t>단국대학교 대학원 교수</a:t>
            </a:r>
            <a:r>
              <a:rPr lang="en-US" altLang="ko-KR" sz="1200" dirty="0">
                <a:latin typeface="+mn-ea"/>
              </a:rPr>
              <a:t>)</a:t>
            </a:r>
            <a:r>
              <a:rPr lang="ko-KR" altLang="en-US" sz="1200" dirty="0">
                <a:latin typeface="+mn-ea"/>
              </a:rPr>
              <a:t>이 공동 연구한 논문입니다</a:t>
            </a:r>
            <a:r>
              <a:rPr lang="en-US" altLang="ko-KR" sz="1200" dirty="0">
                <a:latin typeface="+mn-ea"/>
              </a:rPr>
              <a:t>.</a:t>
            </a:r>
            <a:endParaRPr lang="ko-KR" altLang="en-US" sz="1200" dirty="0">
              <a:latin typeface="+mn-ea"/>
            </a:endParaRPr>
          </a:p>
          <a:p>
            <a:pPr fontAlgn="base">
              <a:lnSpc>
                <a:spcPct val="120000"/>
              </a:lnSpc>
            </a:pPr>
            <a:r>
              <a:rPr lang="ko-KR" altLang="en-US" sz="1200" dirty="0">
                <a:latin typeface="+mn-ea"/>
              </a:rPr>
              <a:t>일반적으로 균형능력 측정은 </a:t>
            </a:r>
            <a:r>
              <a:rPr lang="ko-KR" altLang="en-US" sz="1200" dirty="0" err="1">
                <a:latin typeface="+mn-ea"/>
              </a:rPr>
              <a:t>외발서기</a:t>
            </a:r>
            <a:r>
              <a:rPr lang="ko-KR" altLang="en-US" sz="1200" dirty="0">
                <a:latin typeface="+mn-ea"/>
              </a:rPr>
              <a:t> 검사를 실시하고 이를 위해서는 눈을 뜬 상태와 눈을 감은 상태에서 측정합니다</a:t>
            </a:r>
            <a:r>
              <a:rPr lang="en-US" altLang="ko-KR" sz="1200" dirty="0">
                <a:latin typeface="+mn-ea"/>
              </a:rPr>
              <a:t>. </a:t>
            </a:r>
            <a:endParaRPr lang="ko-KR" altLang="en-US" sz="1200" dirty="0">
              <a:latin typeface="+mn-ea"/>
            </a:endParaRPr>
          </a:p>
          <a:p>
            <a:pPr fontAlgn="base">
              <a:lnSpc>
                <a:spcPct val="120000"/>
              </a:lnSpc>
            </a:pPr>
            <a:r>
              <a:rPr lang="ko-KR" altLang="en-US" sz="1200" dirty="0">
                <a:latin typeface="+mn-ea"/>
              </a:rPr>
              <a:t>또한 </a:t>
            </a:r>
            <a:r>
              <a:rPr lang="ko-KR" altLang="en-US" sz="1200" dirty="0" err="1">
                <a:latin typeface="+mn-ea"/>
              </a:rPr>
              <a:t>외발서기검사는</a:t>
            </a:r>
            <a:r>
              <a:rPr lang="ko-KR" altLang="en-US" sz="1200" dirty="0">
                <a:latin typeface="+mn-ea"/>
              </a:rPr>
              <a:t> 전정기관</a:t>
            </a:r>
            <a:r>
              <a:rPr lang="en-US" altLang="ko-KR" sz="1200" dirty="0">
                <a:latin typeface="+mn-ea"/>
              </a:rPr>
              <a:t>, </a:t>
            </a:r>
            <a:r>
              <a:rPr lang="ko-KR" altLang="en-US" sz="1200" dirty="0">
                <a:latin typeface="+mn-ea"/>
              </a:rPr>
              <a:t>시각 및 </a:t>
            </a:r>
            <a:r>
              <a:rPr lang="ko-KR" altLang="en-US" sz="1200" dirty="0" err="1">
                <a:latin typeface="+mn-ea"/>
              </a:rPr>
              <a:t>고유수용기의</a:t>
            </a:r>
            <a:r>
              <a:rPr lang="ko-KR" altLang="en-US" sz="1200" dirty="0">
                <a:latin typeface="+mn-ea"/>
              </a:rPr>
              <a:t> 복합적인 능력으로 나타나는 정적 균형능력의 일반적인 측정방법입니다</a:t>
            </a:r>
            <a:r>
              <a:rPr lang="en-US" altLang="ko-KR" sz="1200" dirty="0">
                <a:latin typeface="+mn-ea"/>
              </a:rPr>
              <a:t>. </a:t>
            </a:r>
            <a:r>
              <a:rPr lang="ko-KR" altLang="en-US" sz="1200" dirty="0">
                <a:latin typeface="+mn-ea"/>
              </a:rPr>
              <a:t>이는 전 연령대에서 정적 균형능력 측정에 사용되며</a:t>
            </a:r>
            <a:r>
              <a:rPr lang="en-US" altLang="ko-KR" sz="1200" dirty="0">
                <a:latin typeface="+mn-ea"/>
              </a:rPr>
              <a:t>, Springer </a:t>
            </a:r>
            <a:r>
              <a:rPr lang="ko-KR" altLang="en-US" sz="1200" dirty="0">
                <a:latin typeface="+mn-ea"/>
              </a:rPr>
              <a:t>등</a:t>
            </a:r>
            <a:r>
              <a:rPr lang="en-US" altLang="ko-KR" sz="1200" dirty="0">
                <a:latin typeface="+mn-ea"/>
              </a:rPr>
              <a:t>(2007)</a:t>
            </a:r>
            <a:r>
              <a:rPr lang="ko-KR" altLang="en-US" sz="1200" dirty="0">
                <a:latin typeface="+mn-ea"/>
              </a:rPr>
              <a:t>은 연령대별 정상범위</a:t>
            </a:r>
            <a:r>
              <a:rPr lang="en-US" altLang="ko-KR" sz="1200" dirty="0">
                <a:latin typeface="+mn-ea"/>
              </a:rPr>
              <a:t>(</a:t>
            </a:r>
            <a:r>
              <a:rPr lang="ko-KR" altLang="en-US" sz="1200" dirty="0">
                <a:latin typeface="+mn-ea"/>
              </a:rPr>
              <a:t>초</a:t>
            </a:r>
            <a:r>
              <a:rPr lang="en-US" altLang="ko-KR" sz="1200" dirty="0">
                <a:latin typeface="+mn-ea"/>
              </a:rPr>
              <a:t>)</a:t>
            </a:r>
            <a:r>
              <a:rPr lang="ko-KR" altLang="en-US" sz="1200" dirty="0">
                <a:latin typeface="+mn-ea"/>
              </a:rPr>
              <a:t>를 포함한 논문을 저술하였고</a:t>
            </a:r>
            <a:r>
              <a:rPr lang="en-US" altLang="ko-KR" sz="1200" dirty="0">
                <a:latin typeface="+mn-ea"/>
              </a:rPr>
              <a:t>, </a:t>
            </a:r>
            <a:r>
              <a:rPr lang="ko-KR" altLang="en-US" sz="1200" dirty="0">
                <a:latin typeface="+mn-ea"/>
              </a:rPr>
              <a:t>많은 연구에서 정적 균형능력 측정을 위해 사용되고 있습니다</a:t>
            </a:r>
            <a:r>
              <a:rPr lang="en-US" altLang="ko-KR" sz="1200" dirty="0">
                <a:latin typeface="+mn-ea"/>
              </a:rPr>
              <a:t>.</a:t>
            </a:r>
            <a:endParaRPr lang="ko-KR" altLang="en-US" sz="1200" dirty="0">
              <a:latin typeface="+mn-ea"/>
            </a:endParaRPr>
          </a:p>
          <a:p>
            <a:pPr fontAlgn="base">
              <a:lnSpc>
                <a:spcPct val="120000"/>
              </a:lnSpc>
            </a:pPr>
            <a:r>
              <a:rPr lang="ko-KR" altLang="en-US" sz="1200" dirty="0">
                <a:latin typeface="+mn-ea"/>
              </a:rPr>
              <a:t>따라서 자기표절의 주장은 사실이 아닙니다</a:t>
            </a:r>
            <a:r>
              <a:rPr lang="en-US" altLang="ko-KR" sz="1200" dirty="0">
                <a:latin typeface="+mn-ea"/>
              </a:rPr>
              <a:t>.</a:t>
            </a:r>
            <a:endParaRPr lang="ko-KR" altLang="en-US" sz="12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899038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6524368"/>
            <a:ext cx="9906000" cy="333639"/>
          </a:xfrm>
          <a:prstGeom prst="rect">
            <a:avLst/>
          </a:prstGeom>
          <a:gradFill>
            <a:gsLst>
              <a:gs pos="36000">
                <a:srgbClr val="002060"/>
              </a:gs>
              <a:gs pos="88000">
                <a:srgbClr val="0070C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0" y="0"/>
            <a:ext cx="9906000" cy="902043"/>
          </a:xfrm>
          <a:prstGeom prst="rect">
            <a:avLst/>
          </a:prstGeom>
          <a:gradFill>
            <a:gsLst>
              <a:gs pos="36000">
                <a:srgbClr val="002060"/>
              </a:gs>
              <a:gs pos="88000">
                <a:srgbClr val="0070C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7" name="직선 연결선 6"/>
          <p:cNvCxnSpPr/>
          <p:nvPr/>
        </p:nvCxnSpPr>
        <p:spPr>
          <a:xfrm>
            <a:off x="0" y="914399"/>
            <a:ext cx="9906000" cy="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/>
          <p:cNvCxnSpPr/>
          <p:nvPr/>
        </p:nvCxnSpPr>
        <p:spPr>
          <a:xfrm>
            <a:off x="0" y="963823"/>
            <a:ext cx="990600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제목 1"/>
          <p:cNvSpPr>
            <a:spLocks noGrp="1"/>
          </p:cNvSpPr>
          <p:nvPr>
            <p:ph type="title"/>
          </p:nvPr>
        </p:nvSpPr>
        <p:spPr>
          <a:xfrm>
            <a:off x="1" y="24712"/>
            <a:ext cx="9811264" cy="827104"/>
          </a:xfrm>
        </p:spPr>
        <p:txBody>
          <a:bodyPr>
            <a:normAutofit/>
          </a:bodyPr>
          <a:lstStyle/>
          <a:p>
            <a:r>
              <a:rPr lang="en-US" altLang="ko-KR" sz="4000" b="1" dirty="0" smtClean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Ⅳ. </a:t>
            </a:r>
            <a:r>
              <a:rPr lang="ko-KR" altLang="en-US" sz="4000" b="1" dirty="0" smtClean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논의 절차</a:t>
            </a:r>
            <a:endParaRPr lang="ko-KR" altLang="en-US" sz="4000" b="1" dirty="0">
              <a:solidFill>
                <a:schemeClr val="bg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0" name="슬라이드 번호 개체 틀 9"/>
          <p:cNvSpPr>
            <a:spLocks noGrp="1"/>
          </p:cNvSpPr>
          <p:nvPr>
            <p:ph type="sldNum" sz="quarter" idx="12"/>
          </p:nvPr>
        </p:nvSpPr>
        <p:spPr>
          <a:xfrm>
            <a:off x="6996113" y="6455207"/>
            <a:ext cx="2228850" cy="365125"/>
          </a:xfrm>
        </p:spPr>
        <p:txBody>
          <a:bodyPr/>
          <a:lstStyle/>
          <a:p>
            <a:fld id="{4687F1B4-6A59-4565-B85B-6620A2F3FD32}" type="slidenum">
              <a:rPr lang="ko-KR" altLang="en-US" smtClean="0">
                <a:latin typeface="+mn-ea"/>
                <a:ea typeface="+mn-ea"/>
              </a:rPr>
              <a:pPr/>
              <a:t>17</a:t>
            </a:fld>
            <a:endParaRPr lang="ko-KR" altLang="en-US" dirty="0">
              <a:latin typeface="+mn-ea"/>
              <a:ea typeface="+mn-ea"/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Silla university</a:t>
            </a:r>
            <a:endParaRPr lang="ko-KR" altLang="en-US" dirty="0"/>
          </a:p>
        </p:txBody>
      </p:sp>
      <p:sp>
        <p:nvSpPr>
          <p:cNvPr id="3" name="직사각형 2"/>
          <p:cNvSpPr/>
          <p:nvPr/>
        </p:nvSpPr>
        <p:spPr>
          <a:xfrm>
            <a:off x="596900" y="1271538"/>
            <a:ext cx="85725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altLang="ko-KR" sz="1600" dirty="0">
                <a:latin typeface="+mn-ea"/>
              </a:rPr>
              <a:t>1) </a:t>
            </a:r>
            <a:r>
              <a:rPr lang="ko-KR" altLang="en-US" sz="1600" dirty="0">
                <a:latin typeface="+mn-ea"/>
              </a:rPr>
              <a:t>학회로 표절 관련 민원이 접수되었음</a:t>
            </a:r>
            <a:r>
              <a:rPr lang="en-US" altLang="ko-KR" sz="1600" dirty="0">
                <a:latin typeface="+mn-ea"/>
              </a:rPr>
              <a:t>. </a:t>
            </a:r>
            <a:r>
              <a:rPr lang="ko-KR" altLang="en-US" sz="1600" dirty="0">
                <a:latin typeface="+mn-ea"/>
              </a:rPr>
              <a:t>내용은 아래와 같음</a:t>
            </a:r>
            <a:r>
              <a:rPr lang="en-US" altLang="ko-KR" sz="1600" dirty="0">
                <a:latin typeface="+mn-ea"/>
              </a:rPr>
              <a:t>.</a:t>
            </a:r>
            <a:endParaRPr lang="ko-KR" altLang="en-US" sz="1600" dirty="0">
              <a:latin typeface="+mn-ea"/>
            </a:endParaRPr>
          </a:p>
          <a:p>
            <a:pPr fontAlgn="base" latinLnBrk="0">
              <a:lnSpc>
                <a:spcPct val="150000"/>
              </a:lnSpc>
            </a:pPr>
            <a:r>
              <a:rPr lang="en-US" altLang="ko-KR" sz="1600" dirty="0" smtClean="0">
                <a:latin typeface="+mn-ea"/>
              </a:rPr>
              <a:t>   - </a:t>
            </a:r>
            <a:r>
              <a:rPr lang="ko-KR" altLang="en-US" sz="1600" dirty="0">
                <a:latin typeface="+mn-ea"/>
              </a:rPr>
              <a:t>민원 일시 </a:t>
            </a:r>
            <a:r>
              <a:rPr lang="en-US" altLang="ko-KR" sz="1600" dirty="0">
                <a:latin typeface="+mn-ea"/>
              </a:rPr>
              <a:t>: 2017.8.21</a:t>
            </a:r>
            <a:endParaRPr lang="ko-KR" altLang="en-US" sz="1600" dirty="0">
              <a:latin typeface="+mn-ea"/>
            </a:endParaRPr>
          </a:p>
          <a:p>
            <a:pPr fontAlgn="base" latinLnBrk="0">
              <a:lnSpc>
                <a:spcPct val="150000"/>
              </a:lnSpc>
            </a:pPr>
            <a:r>
              <a:rPr lang="en-US" altLang="ko-KR" sz="1600" dirty="0" smtClean="0">
                <a:latin typeface="+mn-ea"/>
              </a:rPr>
              <a:t>   - </a:t>
            </a:r>
            <a:r>
              <a:rPr lang="ko-KR" altLang="en-US" sz="1600" dirty="0">
                <a:latin typeface="+mn-ea"/>
              </a:rPr>
              <a:t>접수자 </a:t>
            </a:r>
            <a:r>
              <a:rPr lang="en-US" altLang="ko-KR" sz="1600" dirty="0">
                <a:latin typeface="+mn-ea"/>
              </a:rPr>
              <a:t>: </a:t>
            </a:r>
            <a:r>
              <a:rPr lang="en-US" altLang="ko-KR" sz="1600" dirty="0" smtClean="0">
                <a:latin typeface="+mn-ea"/>
              </a:rPr>
              <a:t>000 </a:t>
            </a:r>
            <a:r>
              <a:rPr lang="ko-KR" altLang="en-US" sz="1600" dirty="0" smtClean="0">
                <a:latin typeface="+mn-ea"/>
              </a:rPr>
              <a:t>교수</a:t>
            </a:r>
            <a:endParaRPr lang="ko-KR" altLang="en-US" sz="1600" dirty="0">
              <a:latin typeface="+mn-ea"/>
            </a:endParaRPr>
          </a:p>
          <a:p>
            <a:pPr fontAlgn="base" latinLnBrk="0">
              <a:lnSpc>
                <a:spcPct val="150000"/>
              </a:lnSpc>
            </a:pPr>
            <a:r>
              <a:rPr lang="en-US" altLang="ko-KR" sz="1600" dirty="0" smtClean="0">
                <a:latin typeface="+mn-ea"/>
              </a:rPr>
              <a:t>   - </a:t>
            </a:r>
            <a:r>
              <a:rPr lang="ko-KR" altLang="en-US" sz="1600" dirty="0">
                <a:latin typeface="+mn-ea"/>
              </a:rPr>
              <a:t>게재 논문 </a:t>
            </a:r>
            <a:r>
              <a:rPr lang="en-US" altLang="ko-KR" sz="1600" dirty="0">
                <a:latin typeface="+mn-ea"/>
              </a:rPr>
              <a:t>: </a:t>
            </a:r>
            <a:r>
              <a:rPr lang="ko-KR" altLang="en-US" sz="1600" dirty="0">
                <a:latin typeface="+mn-ea"/>
              </a:rPr>
              <a:t>치료적 운동이 앞 발목 충돌 증후군 환자의 통증</a:t>
            </a:r>
            <a:r>
              <a:rPr lang="en-US" altLang="ko-KR" sz="1600" dirty="0">
                <a:latin typeface="+mn-ea"/>
              </a:rPr>
              <a:t>, </a:t>
            </a:r>
            <a:r>
              <a:rPr lang="ko-KR" altLang="en-US" sz="1600" dirty="0">
                <a:latin typeface="+mn-ea"/>
              </a:rPr>
              <a:t>관절가동범위</a:t>
            </a:r>
            <a:r>
              <a:rPr lang="en-US" altLang="ko-KR" sz="1600" dirty="0">
                <a:latin typeface="+mn-ea"/>
              </a:rPr>
              <a:t>, </a:t>
            </a:r>
            <a:r>
              <a:rPr lang="ko-KR" altLang="en-US" sz="1600" dirty="0" smtClean="0">
                <a:latin typeface="+mn-ea"/>
              </a:rPr>
              <a:t>근력  및</a:t>
            </a:r>
            <a:endParaRPr lang="en-US" altLang="ko-KR" sz="1600" dirty="0" smtClean="0">
              <a:latin typeface="+mn-ea"/>
            </a:endParaRPr>
          </a:p>
          <a:p>
            <a:pPr fontAlgn="base" latinLnBrk="0">
              <a:lnSpc>
                <a:spcPct val="150000"/>
              </a:lnSpc>
            </a:pPr>
            <a:r>
              <a:rPr lang="en-US" altLang="ko-KR" sz="1600" dirty="0">
                <a:latin typeface="+mn-ea"/>
              </a:rPr>
              <a:t> </a:t>
            </a:r>
            <a:r>
              <a:rPr lang="en-US" altLang="ko-KR" sz="1600" dirty="0" smtClean="0">
                <a:latin typeface="+mn-ea"/>
              </a:rPr>
              <a:t>            </a:t>
            </a:r>
            <a:r>
              <a:rPr lang="ko-KR" altLang="en-US" sz="1600" dirty="0" smtClean="0">
                <a:latin typeface="+mn-ea"/>
              </a:rPr>
              <a:t> 균형능력에 미치는 </a:t>
            </a:r>
            <a:r>
              <a:rPr lang="ko-KR" altLang="en-US" sz="1600" dirty="0">
                <a:latin typeface="+mn-ea"/>
              </a:rPr>
              <a:t>영향</a:t>
            </a:r>
            <a:r>
              <a:rPr lang="en-US" altLang="ko-KR" sz="1600" dirty="0">
                <a:latin typeface="+mn-ea"/>
              </a:rPr>
              <a:t>. J Korean </a:t>
            </a:r>
            <a:r>
              <a:rPr lang="en-US" altLang="ko-KR" sz="1600" dirty="0" err="1">
                <a:latin typeface="+mn-ea"/>
              </a:rPr>
              <a:t>Soc</a:t>
            </a:r>
            <a:r>
              <a:rPr lang="en-US" altLang="ko-KR" sz="1600" dirty="0">
                <a:latin typeface="+mn-ea"/>
              </a:rPr>
              <a:t> Phys Med, 2016;11(3):93-101.</a:t>
            </a:r>
            <a:endParaRPr lang="ko-KR" altLang="en-US" sz="1600" dirty="0">
              <a:latin typeface="+mn-ea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596900" y="3211036"/>
            <a:ext cx="85725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200000"/>
              </a:lnSpc>
            </a:pPr>
            <a:r>
              <a:rPr lang="en-US" altLang="ko-KR" sz="1600" dirty="0">
                <a:latin typeface="+mn-ea"/>
              </a:rPr>
              <a:t>2) </a:t>
            </a:r>
            <a:r>
              <a:rPr lang="ko-KR" altLang="en-US" sz="1600" dirty="0">
                <a:latin typeface="+mn-ea"/>
              </a:rPr>
              <a:t>논의 절차</a:t>
            </a:r>
          </a:p>
          <a:p>
            <a:pPr fontAlgn="base">
              <a:lnSpc>
                <a:spcPct val="200000"/>
              </a:lnSpc>
            </a:pPr>
            <a:r>
              <a:rPr lang="en-US" altLang="ko-KR" sz="1600" dirty="0" smtClean="0">
                <a:latin typeface="+mn-ea"/>
              </a:rPr>
              <a:t>   - </a:t>
            </a:r>
            <a:r>
              <a:rPr lang="ko-KR" altLang="en-US" sz="1600" dirty="0">
                <a:latin typeface="+mn-ea"/>
              </a:rPr>
              <a:t>편집위원회와 윤리위원회의 논의 후 저자에게 논문 게재 의견서를 발송하기로 정하고</a:t>
            </a:r>
            <a:r>
              <a:rPr lang="en-US" altLang="ko-KR" sz="1600" dirty="0" smtClean="0">
                <a:latin typeface="+mn-ea"/>
              </a:rPr>
              <a:t>,</a:t>
            </a:r>
          </a:p>
          <a:p>
            <a:pPr fontAlgn="base">
              <a:lnSpc>
                <a:spcPct val="200000"/>
              </a:lnSpc>
            </a:pPr>
            <a:r>
              <a:rPr lang="ko-KR" altLang="en-US" sz="1600" dirty="0" smtClean="0">
                <a:latin typeface="+mn-ea"/>
              </a:rPr>
              <a:t>     편집위원장</a:t>
            </a:r>
            <a:r>
              <a:rPr lang="en-US" altLang="ko-KR" sz="1600" dirty="0">
                <a:latin typeface="+mn-ea"/>
              </a:rPr>
              <a:t>(</a:t>
            </a:r>
            <a:r>
              <a:rPr lang="ko-KR" altLang="en-US" sz="1600" dirty="0">
                <a:latin typeface="+mn-ea"/>
              </a:rPr>
              <a:t>이한숙</a:t>
            </a:r>
            <a:r>
              <a:rPr lang="en-US" altLang="ko-KR" sz="1600" dirty="0">
                <a:latin typeface="+mn-ea"/>
              </a:rPr>
              <a:t>)</a:t>
            </a:r>
            <a:r>
              <a:rPr lang="ko-KR" altLang="en-US" sz="1600" dirty="0">
                <a:latin typeface="+mn-ea"/>
              </a:rPr>
              <a:t>과 윤리위원장</a:t>
            </a:r>
            <a:r>
              <a:rPr lang="en-US" altLang="ko-KR" sz="1600" dirty="0">
                <a:latin typeface="+mn-ea"/>
              </a:rPr>
              <a:t>(</a:t>
            </a:r>
            <a:r>
              <a:rPr lang="ko-KR" altLang="en-US" sz="1600" dirty="0">
                <a:latin typeface="+mn-ea"/>
              </a:rPr>
              <a:t>한동욱</a:t>
            </a:r>
            <a:r>
              <a:rPr lang="en-US" altLang="ko-KR" sz="1600" dirty="0">
                <a:latin typeface="+mn-ea"/>
              </a:rPr>
              <a:t>)</a:t>
            </a:r>
            <a:r>
              <a:rPr lang="ko-KR" altLang="en-US" sz="1600" dirty="0">
                <a:latin typeface="+mn-ea"/>
              </a:rPr>
              <a:t>을 포함한 </a:t>
            </a:r>
            <a:r>
              <a:rPr lang="en-US" altLang="ko-KR" sz="1600" dirty="0">
                <a:latin typeface="+mn-ea"/>
              </a:rPr>
              <a:t>5</a:t>
            </a:r>
            <a:r>
              <a:rPr lang="ko-KR" altLang="en-US" sz="1600" dirty="0">
                <a:latin typeface="+mn-ea"/>
              </a:rPr>
              <a:t>인의 의견을 취합하였음</a:t>
            </a:r>
            <a:r>
              <a:rPr lang="en-US" altLang="ko-KR" sz="1600" dirty="0">
                <a:latin typeface="+mn-ea"/>
              </a:rPr>
              <a:t>.</a:t>
            </a:r>
            <a:endParaRPr lang="ko-KR" altLang="en-US" sz="1600" dirty="0">
              <a:latin typeface="+mn-ea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596900" y="4903738"/>
            <a:ext cx="85725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altLang="ko-KR" sz="1600" dirty="0">
                <a:latin typeface="+mn-ea"/>
              </a:rPr>
              <a:t>3) </a:t>
            </a:r>
            <a:r>
              <a:rPr lang="ko-KR" altLang="en-US" sz="1600" dirty="0">
                <a:latin typeface="+mn-ea"/>
              </a:rPr>
              <a:t>편집위원회와 윤리위원회 논의 내용</a:t>
            </a:r>
            <a:r>
              <a:rPr lang="en-US" altLang="ko-KR" sz="1600" dirty="0">
                <a:latin typeface="+mn-ea"/>
              </a:rPr>
              <a:t>:</a:t>
            </a:r>
            <a:endParaRPr lang="ko-KR" altLang="en-US" sz="1600" dirty="0">
              <a:latin typeface="+mn-ea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600" dirty="0" smtClean="0">
                <a:latin typeface="+mn-ea"/>
              </a:rPr>
              <a:t>   - 000</a:t>
            </a:r>
            <a:r>
              <a:rPr lang="ko-KR" altLang="en-US" sz="1600" dirty="0" smtClean="0">
                <a:latin typeface="+mn-ea"/>
              </a:rPr>
              <a:t> </a:t>
            </a:r>
            <a:r>
              <a:rPr lang="ko-KR" altLang="en-US" sz="1600" dirty="0">
                <a:latin typeface="+mn-ea"/>
              </a:rPr>
              <a:t>저자의 논문 중 표절시비와 관련된 자료를 분석하였음</a:t>
            </a:r>
            <a:r>
              <a:rPr lang="en-US" altLang="ko-KR" sz="1600" dirty="0">
                <a:latin typeface="+mn-ea"/>
              </a:rPr>
              <a:t>.</a:t>
            </a:r>
            <a:endParaRPr lang="ko-KR" altLang="en-US" sz="1600" dirty="0">
              <a:latin typeface="+mn-ea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600" dirty="0" smtClean="0">
                <a:latin typeface="+mn-ea"/>
              </a:rPr>
              <a:t>   - </a:t>
            </a:r>
            <a:r>
              <a:rPr lang="ko-KR" altLang="en-US" sz="1600" dirty="0">
                <a:latin typeface="+mn-ea"/>
              </a:rPr>
              <a:t>편집위원장</a:t>
            </a:r>
            <a:r>
              <a:rPr lang="en-US" altLang="ko-KR" sz="1600" dirty="0">
                <a:latin typeface="+mn-ea"/>
              </a:rPr>
              <a:t>, </a:t>
            </a:r>
            <a:r>
              <a:rPr lang="ko-KR" altLang="en-US" sz="1600" dirty="0" err="1">
                <a:latin typeface="+mn-ea"/>
              </a:rPr>
              <a:t>부편집위원장</a:t>
            </a:r>
            <a:r>
              <a:rPr lang="en-US" altLang="ko-KR" sz="1600" dirty="0">
                <a:latin typeface="+mn-ea"/>
              </a:rPr>
              <a:t>, </a:t>
            </a:r>
            <a:r>
              <a:rPr lang="ko-KR" altLang="en-US" sz="1600" dirty="0">
                <a:latin typeface="+mn-ea"/>
              </a:rPr>
              <a:t>편집위원 </a:t>
            </a:r>
            <a:r>
              <a:rPr lang="en-US" altLang="ko-KR" sz="1600" dirty="0">
                <a:latin typeface="+mn-ea"/>
              </a:rPr>
              <a:t>2</a:t>
            </a:r>
            <a:r>
              <a:rPr lang="ko-KR" altLang="en-US" sz="1600" dirty="0">
                <a:latin typeface="+mn-ea"/>
              </a:rPr>
              <a:t>인</a:t>
            </a:r>
            <a:r>
              <a:rPr lang="en-US" altLang="ko-KR" sz="1600" dirty="0">
                <a:latin typeface="+mn-ea"/>
              </a:rPr>
              <a:t>, </a:t>
            </a:r>
            <a:r>
              <a:rPr lang="ko-KR" altLang="en-US" sz="1600" dirty="0">
                <a:latin typeface="+mn-ea"/>
              </a:rPr>
              <a:t>윤리위원회 위원장 총 </a:t>
            </a:r>
            <a:r>
              <a:rPr lang="en-US" altLang="ko-KR" sz="1600" dirty="0">
                <a:latin typeface="+mn-ea"/>
              </a:rPr>
              <a:t>5</a:t>
            </a:r>
            <a:r>
              <a:rPr lang="ko-KR" altLang="en-US" sz="1600" dirty="0">
                <a:latin typeface="+mn-ea"/>
              </a:rPr>
              <a:t>명의 의견을 받음</a:t>
            </a:r>
          </a:p>
        </p:txBody>
      </p:sp>
    </p:spTree>
    <p:extLst>
      <p:ext uri="{BB962C8B-B14F-4D97-AF65-F5344CB8AC3E}">
        <p14:creationId xmlns:p14="http://schemas.microsoft.com/office/powerpoint/2010/main" val="96580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6524368"/>
            <a:ext cx="9906000" cy="333639"/>
          </a:xfrm>
          <a:prstGeom prst="rect">
            <a:avLst/>
          </a:prstGeom>
          <a:gradFill>
            <a:gsLst>
              <a:gs pos="36000">
                <a:srgbClr val="002060"/>
              </a:gs>
              <a:gs pos="88000">
                <a:srgbClr val="0070C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0" y="0"/>
            <a:ext cx="9906000" cy="902043"/>
          </a:xfrm>
          <a:prstGeom prst="rect">
            <a:avLst/>
          </a:prstGeom>
          <a:gradFill>
            <a:gsLst>
              <a:gs pos="36000">
                <a:srgbClr val="002060"/>
              </a:gs>
              <a:gs pos="88000">
                <a:srgbClr val="0070C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7" name="직선 연결선 6"/>
          <p:cNvCxnSpPr/>
          <p:nvPr/>
        </p:nvCxnSpPr>
        <p:spPr>
          <a:xfrm>
            <a:off x="0" y="914399"/>
            <a:ext cx="9906000" cy="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/>
          <p:cNvCxnSpPr/>
          <p:nvPr/>
        </p:nvCxnSpPr>
        <p:spPr>
          <a:xfrm>
            <a:off x="0" y="963823"/>
            <a:ext cx="990600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제목 1"/>
          <p:cNvSpPr>
            <a:spLocks noGrp="1"/>
          </p:cNvSpPr>
          <p:nvPr>
            <p:ph type="title"/>
          </p:nvPr>
        </p:nvSpPr>
        <p:spPr>
          <a:xfrm>
            <a:off x="1" y="24712"/>
            <a:ext cx="9811264" cy="827104"/>
          </a:xfrm>
        </p:spPr>
        <p:txBody>
          <a:bodyPr>
            <a:normAutofit/>
          </a:bodyPr>
          <a:lstStyle/>
          <a:p>
            <a:r>
              <a:rPr lang="en-US" altLang="ko-KR" sz="4000" b="1" dirty="0" smtClean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Ⅳ. KCI </a:t>
            </a:r>
            <a:r>
              <a:rPr lang="ko-KR" altLang="en-US" sz="4000" b="1" dirty="0" smtClean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표절 검사</a:t>
            </a:r>
            <a:endParaRPr lang="ko-KR" altLang="en-US" sz="4000" b="1" dirty="0">
              <a:solidFill>
                <a:schemeClr val="bg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0" name="슬라이드 번호 개체 틀 9"/>
          <p:cNvSpPr>
            <a:spLocks noGrp="1"/>
          </p:cNvSpPr>
          <p:nvPr>
            <p:ph type="sldNum" sz="quarter" idx="12"/>
          </p:nvPr>
        </p:nvSpPr>
        <p:spPr>
          <a:xfrm>
            <a:off x="6996113" y="6455207"/>
            <a:ext cx="2228850" cy="365125"/>
          </a:xfrm>
        </p:spPr>
        <p:txBody>
          <a:bodyPr/>
          <a:lstStyle/>
          <a:p>
            <a:fld id="{4687F1B4-6A59-4565-B85B-6620A2F3FD32}" type="slidenum">
              <a:rPr lang="ko-KR" altLang="en-US" smtClean="0">
                <a:latin typeface="+mn-ea"/>
                <a:ea typeface="+mn-ea"/>
              </a:rPr>
              <a:pPr/>
              <a:t>18</a:t>
            </a:fld>
            <a:endParaRPr lang="ko-KR" altLang="en-US" dirty="0">
              <a:latin typeface="+mn-ea"/>
              <a:ea typeface="+mn-ea"/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Silla university</a:t>
            </a:r>
            <a:endParaRPr lang="ko-KR" altLang="en-US" dirty="0"/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150" y="1466555"/>
            <a:ext cx="9175531" cy="4477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203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6524368"/>
            <a:ext cx="9906000" cy="333639"/>
          </a:xfrm>
          <a:prstGeom prst="rect">
            <a:avLst/>
          </a:prstGeom>
          <a:gradFill>
            <a:gsLst>
              <a:gs pos="36000">
                <a:srgbClr val="002060"/>
              </a:gs>
              <a:gs pos="88000">
                <a:srgbClr val="0070C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0" y="0"/>
            <a:ext cx="9906000" cy="902043"/>
          </a:xfrm>
          <a:prstGeom prst="rect">
            <a:avLst/>
          </a:prstGeom>
          <a:gradFill>
            <a:gsLst>
              <a:gs pos="36000">
                <a:srgbClr val="002060"/>
              </a:gs>
              <a:gs pos="88000">
                <a:srgbClr val="0070C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7" name="직선 연결선 6"/>
          <p:cNvCxnSpPr/>
          <p:nvPr/>
        </p:nvCxnSpPr>
        <p:spPr>
          <a:xfrm>
            <a:off x="0" y="914399"/>
            <a:ext cx="9906000" cy="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/>
          <p:cNvCxnSpPr/>
          <p:nvPr/>
        </p:nvCxnSpPr>
        <p:spPr>
          <a:xfrm>
            <a:off x="0" y="963823"/>
            <a:ext cx="990600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제목 1"/>
          <p:cNvSpPr>
            <a:spLocks noGrp="1"/>
          </p:cNvSpPr>
          <p:nvPr>
            <p:ph type="title"/>
          </p:nvPr>
        </p:nvSpPr>
        <p:spPr>
          <a:xfrm>
            <a:off x="1" y="24712"/>
            <a:ext cx="9811264" cy="827104"/>
          </a:xfrm>
        </p:spPr>
        <p:txBody>
          <a:bodyPr>
            <a:normAutofit/>
          </a:bodyPr>
          <a:lstStyle/>
          <a:p>
            <a:r>
              <a:rPr lang="en-US" altLang="ko-KR" sz="4000" b="1" dirty="0" smtClean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Ⅳ. </a:t>
            </a:r>
            <a:r>
              <a:rPr lang="en-US" altLang="ko-KR" sz="4000" b="1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KCI </a:t>
            </a:r>
            <a:r>
              <a:rPr lang="ko-KR" altLang="en-US" sz="4000" b="1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표절 검사</a:t>
            </a:r>
          </a:p>
        </p:txBody>
      </p:sp>
      <p:sp>
        <p:nvSpPr>
          <p:cNvPr id="10" name="슬라이드 번호 개체 틀 9"/>
          <p:cNvSpPr>
            <a:spLocks noGrp="1"/>
          </p:cNvSpPr>
          <p:nvPr>
            <p:ph type="sldNum" sz="quarter" idx="12"/>
          </p:nvPr>
        </p:nvSpPr>
        <p:spPr>
          <a:xfrm>
            <a:off x="6996113" y="6455207"/>
            <a:ext cx="2228850" cy="365125"/>
          </a:xfrm>
        </p:spPr>
        <p:txBody>
          <a:bodyPr/>
          <a:lstStyle/>
          <a:p>
            <a:fld id="{4687F1B4-6A59-4565-B85B-6620A2F3FD32}" type="slidenum">
              <a:rPr lang="ko-KR" altLang="en-US" smtClean="0">
                <a:latin typeface="+mn-ea"/>
                <a:ea typeface="+mn-ea"/>
              </a:rPr>
              <a:pPr/>
              <a:t>19</a:t>
            </a:fld>
            <a:endParaRPr lang="ko-KR" altLang="en-US" dirty="0">
              <a:latin typeface="+mn-ea"/>
              <a:ea typeface="+mn-ea"/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Silla university</a:t>
            </a:r>
            <a:endParaRPr lang="ko-KR" altLang="en-US" dirty="0"/>
          </a:p>
        </p:txBody>
      </p:sp>
      <p:pic>
        <p:nvPicPr>
          <p:cNvPr id="1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8" y="1120491"/>
            <a:ext cx="9537403" cy="5122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9304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다이어그램 1"/>
          <p:cNvGraphicFramePr/>
          <p:nvPr>
            <p:extLst>
              <p:ext uri="{D42A27DB-BD31-4B8C-83A1-F6EECF244321}">
                <p14:modId xmlns:p14="http://schemas.microsoft.com/office/powerpoint/2010/main" val="549135214"/>
              </p:ext>
            </p:extLst>
          </p:nvPr>
        </p:nvGraphicFramePr>
        <p:xfrm>
          <a:off x="5226224" y="2220610"/>
          <a:ext cx="4476576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직사각형 2"/>
          <p:cNvSpPr/>
          <p:nvPr/>
        </p:nvSpPr>
        <p:spPr>
          <a:xfrm>
            <a:off x="6517249" y="1034534"/>
            <a:ext cx="2309251" cy="707886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ko-KR" altLang="en-US" sz="4000" b="1" dirty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 목   </a:t>
            </a:r>
            <a:r>
              <a:rPr lang="ko-KR" altLang="en-US" sz="4000" b="1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4000" b="1" dirty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차</a:t>
            </a:r>
            <a:endParaRPr lang="ko-KR" alt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81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6524368"/>
            <a:ext cx="9906000" cy="333639"/>
          </a:xfrm>
          <a:prstGeom prst="rect">
            <a:avLst/>
          </a:prstGeom>
          <a:gradFill>
            <a:gsLst>
              <a:gs pos="36000">
                <a:srgbClr val="002060"/>
              </a:gs>
              <a:gs pos="88000">
                <a:srgbClr val="0070C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0" y="0"/>
            <a:ext cx="9906000" cy="902043"/>
          </a:xfrm>
          <a:prstGeom prst="rect">
            <a:avLst/>
          </a:prstGeom>
          <a:gradFill>
            <a:gsLst>
              <a:gs pos="36000">
                <a:srgbClr val="002060"/>
              </a:gs>
              <a:gs pos="88000">
                <a:srgbClr val="0070C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7" name="직선 연결선 6"/>
          <p:cNvCxnSpPr/>
          <p:nvPr/>
        </p:nvCxnSpPr>
        <p:spPr>
          <a:xfrm>
            <a:off x="0" y="914399"/>
            <a:ext cx="9906000" cy="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/>
          <p:cNvCxnSpPr/>
          <p:nvPr/>
        </p:nvCxnSpPr>
        <p:spPr>
          <a:xfrm>
            <a:off x="0" y="963823"/>
            <a:ext cx="990600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제목 1"/>
          <p:cNvSpPr>
            <a:spLocks noGrp="1"/>
          </p:cNvSpPr>
          <p:nvPr>
            <p:ph type="title"/>
          </p:nvPr>
        </p:nvSpPr>
        <p:spPr>
          <a:xfrm>
            <a:off x="1" y="24712"/>
            <a:ext cx="9811264" cy="827104"/>
          </a:xfrm>
        </p:spPr>
        <p:txBody>
          <a:bodyPr>
            <a:normAutofit/>
          </a:bodyPr>
          <a:lstStyle/>
          <a:p>
            <a:r>
              <a:rPr lang="en-US" altLang="ko-KR" sz="4000" b="1" dirty="0" smtClean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Ⅳ. </a:t>
            </a:r>
            <a:r>
              <a:rPr lang="en-US" altLang="ko-KR" sz="4000" b="1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KCI </a:t>
            </a:r>
            <a:r>
              <a:rPr lang="ko-KR" altLang="en-US" sz="4000" b="1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표절 검사</a:t>
            </a:r>
          </a:p>
        </p:txBody>
      </p:sp>
      <p:sp>
        <p:nvSpPr>
          <p:cNvPr id="10" name="슬라이드 번호 개체 틀 9"/>
          <p:cNvSpPr>
            <a:spLocks noGrp="1"/>
          </p:cNvSpPr>
          <p:nvPr>
            <p:ph type="sldNum" sz="quarter" idx="12"/>
          </p:nvPr>
        </p:nvSpPr>
        <p:spPr>
          <a:xfrm>
            <a:off x="6996113" y="6455207"/>
            <a:ext cx="2228850" cy="365125"/>
          </a:xfrm>
        </p:spPr>
        <p:txBody>
          <a:bodyPr/>
          <a:lstStyle/>
          <a:p>
            <a:fld id="{4687F1B4-6A59-4565-B85B-6620A2F3FD32}" type="slidenum">
              <a:rPr lang="ko-KR" altLang="en-US" smtClean="0">
                <a:latin typeface="+mn-ea"/>
                <a:ea typeface="+mn-ea"/>
              </a:rPr>
              <a:pPr/>
              <a:t>20</a:t>
            </a:fld>
            <a:endParaRPr lang="ko-KR" altLang="en-US" dirty="0">
              <a:latin typeface="+mn-ea"/>
              <a:ea typeface="+mn-ea"/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Silla university</a:t>
            </a:r>
            <a:endParaRPr lang="ko-KR" altLang="en-US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28" y="1177062"/>
            <a:ext cx="9605299" cy="5081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744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6524368"/>
            <a:ext cx="9906000" cy="333639"/>
          </a:xfrm>
          <a:prstGeom prst="rect">
            <a:avLst/>
          </a:prstGeom>
          <a:gradFill>
            <a:gsLst>
              <a:gs pos="36000">
                <a:srgbClr val="002060"/>
              </a:gs>
              <a:gs pos="88000">
                <a:srgbClr val="0070C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0" y="0"/>
            <a:ext cx="9906000" cy="902043"/>
          </a:xfrm>
          <a:prstGeom prst="rect">
            <a:avLst/>
          </a:prstGeom>
          <a:gradFill>
            <a:gsLst>
              <a:gs pos="36000">
                <a:srgbClr val="002060"/>
              </a:gs>
              <a:gs pos="88000">
                <a:srgbClr val="0070C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7" name="직선 연결선 6"/>
          <p:cNvCxnSpPr/>
          <p:nvPr/>
        </p:nvCxnSpPr>
        <p:spPr>
          <a:xfrm>
            <a:off x="0" y="914399"/>
            <a:ext cx="9906000" cy="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/>
          <p:cNvCxnSpPr/>
          <p:nvPr/>
        </p:nvCxnSpPr>
        <p:spPr>
          <a:xfrm>
            <a:off x="0" y="963823"/>
            <a:ext cx="990600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제목 1"/>
          <p:cNvSpPr>
            <a:spLocks noGrp="1"/>
          </p:cNvSpPr>
          <p:nvPr>
            <p:ph type="title"/>
          </p:nvPr>
        </p:nvSpPr>
        <p:spPr>
          <a:xfrm>
            <a:off x="1" y="24712"/>
            <a:ext cx="9811264" cy="827104"/>
          </a:xfrm>
        </p:spPr>
        <p:txBody>
          <a:bodyPr>
            <a:normAutofit/>
          </a:bodyPr>
          <a:lstStyle/>
          <a:p>
            <a:r>
              <a:rPr lang="en-US" altLang="ko-KR" sz="4000" b="1" dirty="0" smtClean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Ⅳ. </a:t>
            </a:r>
            <a:r>
              <a:rPr lang="ko-KR" altLang="en-US" sz="4000" b="1" dirty="0" smtClean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검토 의견</a:t>
            </a:r>
            <a:endParaRPr lang="ko-KR" altLang="en-US" sz="4000" b="1" dirty="0">
              <a:solidFill>
                <a:schemeClr val="bg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0" name="슬라이드 번호 개체 틀 9"/>
          <p:cNvSpPr>
            <a:spLocks noGrp="1"/>
          </p:cNvSpPr>
          <p:nvPr>
            <p:ph type="sldNum" sz="quarter" idx="12"/>
          </p:nvPr>
        </p:nvSpPr>
        <p:spPr>
          <a:xfrm>
            <a:off x="6996113" y="6455207"/>
            <a:ext cx="2228850" cy="365125"/>
          </a:xfrm>
        </p:spPr>
        <p:txBody>
          <a:bodyPr/>
          <a:lstStyle/>
          <a:p>
            <a:fld id="{4687F1B4-6A59-4565-B85B-6620A2F3FD32}" type="slidenum">
              <a:rPr lang="ko-KR" altLang="en-US" smtClean="0">
                <a:latin typeface="+mn-ea"/>
                <a:ea typeface="+mn-ea"/>
              </a:rPr>
              <a:pPr/>
              <a:t>21</a:t>
            </a:fld>
            <a:endParaRPr lang="ko-KR" altLang="en-US" dirty="0">
              <a:latin typeface="+mn-ea"/>
              <a:ea typeface="+mn-ea"/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Silla university</a:t>
            </a:r>
            <a:endParaRPr lang="ko-KR" altLang="en-US" dirty="0"/>
          </a:p>
        </p:txBody>
      </p:sp>
      <p:sp>
        <p:nvSpPr>
          <p:cNvPr id="3" name="직사각형 2"/>
          <p:cNvSpPr/>
          <p:nvPr/>
        </p:nvSpPr>
        <p:spPr>
          <a:xfrm>
            <a:off x="406400" y="1211691"/>
            <a:ext cx="8890000" cy="2693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ko-KR" altLang="en-US" sz="1300" dirty="0">
                <a:latin typeface="+mn-ea"/>
              </a:rPr>
              <a:t>검토위원 </a:t>
            </a:r>
            <a:r>
              <a:rPr lang="en-US" altLang="ko-KR" sz="1300" dirty="0">
                <a:latin typeface="+mn-ea"/>
              </a:rPr>
              <a:t>1</a:t>
            </a:r>
            <a:endParaRPr lang="ko-KR" altLang="en-US" sz="1300" dirty="0">
              <a:latin typeface="+mn-ea"/>
            </a:endParaRPr>
          </a:p>
          <a:p>
            <a:pPr>
              <a:lnSpc>
                <a:spcPct val="130000"/>
              </a:lnSpc>
            </a:pPr>
            <a:r>
              <a:rPr lang="ko-KR" altLang="en-US" sz="1300" dirty="0" smtClean="0">
                <a:latin typeface="+mn-ea"/>
              </a:rPr>
              <a:t>검토결과 </a:t>
            </a:r>
            <a:r>
              <a:rPr lang="ko-KR" altLang="en-US" sz="1300" dirty="0">
                <a:latin typeface="+mn-ea"/>
              </a:rPr>
              <a:t>연구방법에서 인용한 문장이 인용문헌의 출처를 밝히고 있지만 </a:t>
            </a:r>
            <a:r>
              <a:rPr lang="ko-KR" altLang="en-US" sz="1300" dirty="0" smtClean="0">
                <a:latin typeface="+mn-ea"/>
              </a:rPr>
              <a:t>기존논문에서 작성된 </a:t>
            </a:r>
            <a:r>
              <a:rPr lang="ko-KR" altLang="en-US" sz="1300" dirty="0">
                <a:latin typeface="+mn-ea"/>
              </a:rPr>
              <a:t>문장을 동일하게 사용하였던 </a:t>
            </a:r>
            <a:r>
              <a:rPr lang="ko-KR" altLang="en-US" sz="1300" dirty="0" smtClean="0">
                <a:latin typeface="+mn-ea"/>
              </a:rPr>
              <a:t>점은 표절시비에서 </a:t>
            </a:r>
            <a:r>
              <a:rPr lang="ko-KR" altLang="en-US" sz="1300" dirty="0">
                <a:latin typeface="+mn-ea"/>
              </a:rPr>
              <a:t>재인용 위반에 자유롭지는 못하다고 생각되고 이 부분이 가장 </a:t>
            </a:r>
            <a:r>
              <a:rPr lang="ko-KR" altLang="en-US" sz="1300" dirty="0" err="1" smtClean="0">
                <a:latin typeface="+mn-ea"/>
              </a:rPr>
              <a:t>우려스러운부분이라고</a:t>
            </a:r>
            <a:r>
              <a:rPr lang="ko-KR" altLang="en-US" sz="1300" dirty="0" smtClean="0">
                <a:latin typeface="+mn-ea"/>
              </a:rPr>
              <a:t> </a:t>
            </a:r>
            <a:r>
              <a:rPr lang="ko-KR" altLang="en-US" sz="1300" dirty="0">
                <a:latin typeface="+mn-ea"/>
              </a:rPr>
              <a:t>생각됩니다</a:t>
            </a:r>
            <a:r>
              <a:rPr lang="en-US" altLang="ko-KR" sz="1300" dirty="0">
                <a:latin typeface="+mn-ea"/>
              </a:rPr>
              <a:t>.</a:t>
            </a:r>
          </a:p>
          <a:p>
            <a:pPr>
              <a:lnSpc>
                <a:spcPct val="130000"/>
              </a:lnSpc>
            </a:pPr>
            <a:r>
              <a:rPr lang="ko-KR" altLang="en-US" sz="1300" dirty="0">
                <a:latin typeface="+mn-ea"/>
              </a:rPr>
              <a:t>본 학회에서 사용한 표절검사 결과</a:t>
            </a:r>
            <a:r>
              <a:rPr lang="en-US" altLang="ko-KR" sz="1300" dirty="0">
                <a:latin typeface="+mn-ea"/>
              </a:rPr>
              <a:t>(KCI </a:t>
            </a:r>
            <a:r>
              <a:rPr lang="ko-KR" altLang="en-US" sz="1300" dirty="0">
                <a:latin typeface="+mn-ea"/>
              </a:rPr>
              <a:t>문헌유사도 검사</a:t>
            </a:r>
            <a:r>
              <a:rPr lang="en-US" altLang="ko-KR" sz="1300" dirty="0">
                <a:latin typeface="+mn-ea"/>
              </a:rPr>
              <a:t>, </a:t>
            </a:r>
            <a:r>
              <a:rPr lang="ko-KR" altLang="en-US" sz="1300" dirty="0" err="1">
                <a:latin typeface="+mn-ea"/>
              </a:rPr>
              <a:t>유사율</a:t>
            </a:r>
            <a:r>
              <a:rPr lang="en-US" altLang="ko-KR" sz="1300" dirty="0">
                <a:latin typeface="+mn-ea"/>
              </a:rPr>
              <a:t>: 21%-</a:t>
            </a:r>
            <a:r>
              <a:rPr lang="ko-KR" altLang="en-US" sz="1300" dirty="0">
                <a:latin typeface="+mn-ea"/>
              </a:rPr>
              <a:t>참고문헌 포함</a:t>
            </a:r>
            <a:r>
              <a:rPr lang="en-US" altLang="ko-KR" sz="1300" dirty="0" smtClean="0">
                <a:latin typeface="+mn-ea"/>
              </a:rPr>
              <a:t>)</a:t>
            </a:r>
            <a:r>
              <a:rPr lang="ko-KR" altLang="en-US" sz="1300" dirty="0" smtClean="0">
                <a:latin typeface="+mn-ea"/>
              </a:rPr>
              <a:t>를 </a:t>
            </a:r>
            <a:r>
              <a:rPr lang="ko-KR" altLang="en-US" sz="1300" dirty="0">
                <a:latin typeface="+mn-ea"/>
              </a:rPr>
              <a:t>보아도 여러 논문에서 작성된 문장을 동일하게 사용한 부분이 많은 것으로 보입니다</a:t>
            </a:r>
            <a:r>
              <a:rPr lang="en-US" altLang="ko-KR" sz="1300" dirty="0" smtClean="0">
                <a:latin typeface="+mn-ea"/>
              </a:rPr>
              <a:t>. </a:t>
            </a:r>
            <a:r>
              <a:rPr lang="ko-KR" altLang="en-US" sz="1300" dirty="0" smtClean="0">
                <a:latin typeface="+mn-ea"/>
              </a:rPr>
              <a:t>그러나 </a:t>
            </a:r>
            <a:r>
              <a:rPr lang="ko-KR" altLang="en-US" sz="1300" dirty="0">
                <a:latin typeface="+mn-ea"/>
              </a:rPr>
              <a:t>아직까지도 국내 대부분의 논문에서 관행적으로 이러한 방법을 사용하고 있는 </a:t>
            </a:r>
            <a:r>
              <a:rPr lang="ko-KR" altLang="en-US" sz="1300" dirty="0" smtClean="0">
                <a:latin typeface="+mn-ea"/>
              </a:rPr>
              <a:t>실정으로 </a:t>
            </a:r>
            <a:r>
              <a:rPr lang="ko-KR" altLang="en-US" sz="1300" dirty="0">
                <a:latin typeface="+mn-ea"/>
              </a:rPr>
              <a:t>알고 있고</a:t>
            </a:r>
            <a:r>
              <a:rPr lang="en-US" altLang="ko-KR" sz="1300" dirty="0">
                <a:latin typeface="+mn-ea"/>
              </a:rPr>
              <a:t>,</a:t>
            </a:r>
          </a:p>
          <a:p>
            <a:pPr>
              <a:lnSpc>
                <a:spcPct val="130000"/>
              </a:lnSpc>
            </a:pPr>
            <a:r>
              <a:rPr lang="ko-KR" altLang="en-US" sz="1300" dirty="0">
                <a:latin typeface="+mn-ea"/>
              </a:rPr>
              <a:t>이 연구에서 사용된 </a:t>
            </a:r>
            <a:r>
              <a:rPr lang="ko-KR" altLang="en-US" sz="1300" dirty="0" err="1">
                <a:latin typeface="+mn-ea"/>
              </a:rPr>
              <a:t>외발서기</a:t>
            </a:r>
            <a:r>
              <a:rPr lang="ko-KR" altLang="en-US" sz="1300" dirty="0">
                <a:latin typeface="+mn-ea"/>
              </a:rPr>
              <a:t> 검사는 균형을 검사하는 독창적인 검사이기 보다는 </a:t>
            </a:r>
            <a:r>
              <a:rPr lang="ko-KR" altLang="en-US" sz="1300" dirty="0" smtClean="0">
                <a:latin typeface="+mn-ea"/>
              </a:rPr>
              <a:t>가장 흔하게 </a:t>
            </a:r>
            <a:r>
              <a:rPr lang="ko-KR" altLang="en-US" sz="1300" dirty="0">
                <a:latin typeface="+mn-ea"/>
              </a:rPr>
              <a:t>그리고 간편하게 사용하는 균형 측정방법으로 알려져 있는 검사입니다</a:t>
            </a:r>
            <a:r>
              <a:rPr lang="en-US" altLang="ko-KR" sz="1300" dirty="0">
                <a:latin typeface="+mn-ea"/>
              </a:rPr>
              <a:t>.</a:t>
            </a:r>
          </a:p>
          <a:p>
            <a:pPr>
              <a:lnSpc>
                <a:spcPct val="130000"/>
              </a:lnSpc>
            </a:pPr>
            <a:r>
              <a:rPr lang="ko-KR" altLang="en-US" sz="1300" dirty="0">
                <a:latin typeface="+mn-ea"/>
              </a:rPr>
              <a:t>전체적인 연구방향과 결과 및 해석을 보았을 때 기존 논문들과 일부 문장의 유사성이 </a:t>
            </a:r>
            <a:r>
              <a:rPr lang="ko-KR" altLang="en-US" sz="1300" dirty="0" smtClean="0">
                <a:latin typeface="+mn-ea"/>
              </a:rPr>
              <a:t>많기는 </a:t>
            </a:r>
            <a:r>
              <a:rPr lang="ko-KR" altLang="en-US" sz="1300" dirty="0">
                <a:latin typeface="+mn-ea"/>
              </a:rPr>
              <a:t>하지만 결정적으로 이러한 부분들 </a:t>
            </a:r>
            <a:r>
              <a:rPr lang="ko-KR" altLang="en-US" sz="1300" dirty="0" smtClean="0">
                <a:latin typeface="+mn-ea"/>
              </a:rPr>
              <a:t>때문에 이 </a:t>
            </a:r>
            <a:r>
              <a:rPr lang="ko-KR" altLang="en-US" sz="1300" dirty="0">
                <a:latin typeface="+mn-ea"/>
              </a:rPr>
              <a:t>논문전체를 표절로 판단하기에는 무리가 있다고 생각됩니다</a:t>
            </a:r>
            <a:r>
              <a:rPr lang="en-US" altLang="ko-KR" sz="1300" dirty="0" smtClean="0">
                <a:latin typeface="+mn-ea"/>
              </a:rPr>
              <a:t>.</a:t>
            </a:r>
            <a:endParaRPr lang="en-US" altLang="ko-KR" sz="1300" dirty="0">
              <a:latin typeface="+mn-ea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406400" y="3993704"/>
            <a:ext cx="9352455" cy="21729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ko-KR" altLang="en-US" sz="1300" dirty="0">
                <a:latin typeface="+mn-ea"/>
              </a:rPr>
              <a:t>검토위원 </a:t>
            </a:r>
            <a:r>
              <a:rPr lang="en-US" altLang="ko-KR" sz="1300" dirty="0">
                <a:latin typeface="+mn-ea"/>
              </a:rPr>
              <a:t>2</a:t>
            </a:r>
            <a:endParaRPr lang="ko-KR" altLang="en-US" sz="1300" dirty="0">
              <a:latin typeface="+mn-ea"/>
            </a:endParaRPr>
          </a:p>
          <a:p>
            <a:pPr>
              <a:lnSpc>
                <a:spcPct val="130000"/>
              </a:lnSpc>
            </a:pPr>
            <a:r>
              <a:rPr lang="en-US" altLang="ko-KR" sz="1300" dirty="0" smtClean="0">
                <a:latin typeface="+mn-ea"/>
              </a:rPr>
              <a:t>1</a:t>
            </a:r>
            <a:r>
              <a:rPr lang="en-US" altLang="ko-KR" sz="1300" dirty="0">
                <a:latin typeface="+mn-ea"/>
              </a:rPr>
              <a:t>. </a:t>
            </a:r>
            <a:r>
              <a:rPr lang="ko-KR" altLang="en-US" sz="1300" dirty="0">
                <a:latin typeface="+mn-ea"/>
              </a:rPr>
              <a:t>논문 유사도 검사에서 본 연구는 참고문헌을 포함하여 </a:t>
            </a:r>
            <a:r>
              <a:rPr lang="en-US" altLang="ko-KR" sz="1300" dirty="0">
                <a:latin typeface="+mn-ea"/>
              </a:rPr>
              <a:t>21%</a:t>
            </a:r>
            <a:r>
              <a:rPr lang="ko-KR" altLang="en-US" sz="1300" dirty="0">
                <a:latin typeface="+mn-ea"/>
              </a:rPr>
              <a:t>의 </a:t>
            </a:r>
            <a:r>
              <a:rPr lang="ko-KR" altLang="en-US" sz="1300" dirty="0" err="1">
                <a:latin typeface="+mn-ea"/>
              </a:rPr>
              <a:t>유사도를</a:t>
            </a:r>
            <a:r>
              <a:rPr lang="ko-KR" altLang="en-US" sz="1300" dirty="0">
                <a:latin typeface="+mn-ea"/>
              </a:rPr>
              <a:t> 보이고 있으며 이 수치는 </a:t>
            </a:r>
            <a:r>
              <a:rPr lang="ko-KR" altLang="en-US" sz="1300" dirty="0" smtClean="0">
                <a:latin typeface="+mn-ea"/>
              </a:rPr>
              <a:t>일반적인 </a:t>
            </a:r>
            <a:r>
              <a:rPr lang="ko-KR" altLang="en-US" sz="1300" dirty="0">
                <a:latin typeface="+mn-ea"/>
              </a:rPr>
              <a:t>연구에서 나타나는 수치임</a:t>
            </a:r>
            <a:r>
              <a:rPr lang="en-US" altLang="ko-KR" sz="1300" dirty="0">
                <a:latin typeface="+mn-ea"/>
              </a:rPr>
              <a:t>.</a:t>
            </a:r>
          </a:p>
          <a:p>
            <a:pPr>
              <a:lnSpc>
                <a:spcPct val="130000"/>
              </a:lnSpc>
            </a:pPr>
            <a:r>
              <a:rPr lang="en-US" altLang="ko-KR" sz="1300" dirty="0">
                <a:latin typeface="+mn-ea"/>
              </a:rPr>
              <a:t>2. </a:t>
            </a:r>
            <a:r>
              <a:rPr lang="ko-KR" altLang="en-US" sz="1300" dirty="0">
                <a:latin typeface="+mn-ea"/>
              </a:rPr>
              <a:t>연구 방법의 일부분이 참고문헌 없이 일치하는 부분이 있으나 일반적으로 연구자들이 사용하는 </a:t>
            </a:r>
            <a:r>
              <a:rPr lang="ko-KR" altLang="en-US" sz="1300" dirty="0" smtClean="0">
                <a:latin typeface="+mn-ea"/>
              </a:rPr>
              <a:t>방법으로 </a:t>
            </a:r>
            <a:r>
              <a:rPr lang="ko-KR" altLang="en-US" sz="1300" dirty="0">
                <a:latin typeface="+mn-ea"/>
              </a:rPr>
              <a:t>표절을 의심할 만한 </a:t>
            </a:r>
            <a:r>
              <a:rPr lang="ko-KR" altLang="en-US" sz="1300" dirty="0" smtClean="0">
                <a:latin typeface="+mn-ea"/>
              </a:rPr>
              <a:t>특별한</a:t>
            </a:r>
            <a:endParaRPr lang="en-US" altLang="ko-KR" sz="1300" dirty="0" smtClean="0">
              <a:latin typeface="+mn-ea"/>
            </a:endParaRPr>
          </a:p>
          <a:p>
            <a:pPr>
              <a:lnSpc>
                <a:spcPct val="130000"/>
              </a:lnSpc>
            </a:pPr>
            <a:r>
              <a:rPr lang="en-US" altLang="ko-KR" sz="1300" dirty="0">
                <a:latin typeface="+mn-ea"/>
              </a:rPr>
              <a:t> </a:t>
            </a:r>
            <a:r>
              <a:rPr lang="ko-KR" altLang="en-US" sz="1300" dirty="0" smtClean="0">
                <a:latin typeface="+mn-ea"/>
              </a:rPr>
              <a:t> 방법을 서술한 </a:t>
            </a:r>
            <a:r>
              <a:rPr lang="ko-KR" altLang="en-US" sz="1300" dirty="0">
                <a:latin typeface="+mn-ea"/>
              </a:rPr>
              <a:t>것이 아니라고 생각됨</a:t>
            </a:r>
            <a:r>
              <a:rPr lang="en-US" altLang="ko-KR" sz="1300" dirty="0">
                <a:latin typeface="+mn-ea"/>
              </a:rPr>
              <a:t>.</a:t>
            </a:r>
          </a:p>
          <a:p>
            <a:pPr>
              <a:lnSpc>
                <a:spcPct val="130000"/>
              </a:lnSpc>
            </a:pPr>
            <a:r>
              <a:rPr lang="en-US" altLang="ko-KR" sz="1300" dirty="0">
                <a:latin typeface="+mn-ea"/>
              </a:rPr>
              <a:t>3. </a:t>
            </a:r>
            <a:r>
              <a:rPr lang="ko-KR" altLang="en-US" sz="1300" dirty="0">
                <a:latin typeface="+mn-ea"/>
              </a:rPr>
              <a:t>일반적으로 사용할 수 있는 연구 방법인 경우 문장의 재사용 시 인용 문헌 없이 사용이 가능한 </a:t>
            </a:r>
            <a:r>
              <a:rPr lang="ko-KR" altLang="en-US" sz="1300" dirty="0" err="1" smtClean="0">
                <a:latin typeface="+mn-ea"/>
              </a:rPr>
              <a:t>것으로생각됨</a:t>
            </a:r>
            <a:r>
              <a:rPr lang="en-US" altLang="ko-KR" sz="1300" dirty="0">
                <a:latin typeface="+mn-ea"/>
              </a:rPr>
              <a:t>. (Ex. </a:t>
            </a:r>
            <a:r>
              <a:rPr lang="ko-KR" altLang="en-US" sz="1300" dirty="0" err="1">
                <a:latin typeface="+mn-ea"/>
              </a:rPr>
              <a:t>근전도</a:t>
            </a:r>
            <a:r>
              <a:rPr lang="ko-KR" altLang="en-US" sz="1300" dirty="0">
                <a:latin typeface="+mn-ea"/>
              </a:rPr>
              <a:t> 연구의 경우 </a:t>
            </a:r>
            <a:endParaRPr lang="en-US" altLang="ko-KR" sz="1300" dirty="0" smtClean="0">
              <a:latin typeface="+mn-ea"/>
            </a:endParaRPr>
          </a:p>
          <a:p>
            <a:pPr>
              <a:lnSpc>
                <a:spcPct val="130000"/>
              </a:lnSpc>
            </a:pPr>
            <a:r>
              <a:rPr lang="en-US" altLang="ko-KR" sz="1300" dirty="0" smtClean="0">
                <a:latin typeface="+mn-ea"/>
              </a:rPr>
              <a:t>  </a:t>
            </a:r>
            <a:r>
              <a:rPr lang="ko-KR" altLang="en-US" sz="1300" dirty="0" smtClean="0">
                <a:latin typeface="+mn-ea"/>
              </a:rPr>
              <a:t>대상자와 </a:t>
            </a:r>
            <a:r>
              <a:rPr lang="ko-KR" altLang="en-US" sz="1300" dirty="0" err="1">
                <a:latin typeface="+mn-ea"/>
              </a:rPr>
              <a:t>근전도</a:t>
            </a:r>
            <a:r>
              <a:rPr lang="ko-KR" altLang="en-US" sz="1300" dirty="0">
                <a:latin typeface="+mn-ea"/>
              </a:rPr>
              <a:t> 연구의 적용 방식이 거의 동일하지만 참고문헌을 </a:t>
            </a:r>
            <a:r>
              <a:rPr lang="ko-KR" altLang="en-US" sz="1300" dirty="0" smtClean="0">
                <a:latin typeface="+mn-ea"/>
              </a:rPr>
              <a:t>인용하지 </a:t>
            </a:r>
            <a:r>
              <a:rPr lang="ko-KR" altLang="en-US" sz="1300" dirty="0">
                <a:latin typeface="+mn-ea"/>
              </a:rPr>
              <a:t>않음</a:t>
            </a:r>
            <a:r>
              <a:rPr lang="en-US" altLang="ko-KR" sz="1300" dirty="0" smtClean="0">
                <a:latin typeface="+mn-ea"/>
              </a:rPr>
              <a:t>)</a:t>
            </a:r>
          </a:p>
          <a:p>
            <a:pPr marL="171450" indent="-171450">
              <a:lnSpc>
                <a:spcPct val="130000"/>
              </a:lnSpc>
              <a:buFontTx/>
              <a:buChar char="-"/>
            </a:pPr>
            <a:r>
              <a:rPr lang="ko-KR" altLang="en-US" sz="1300" dirty="0" smtClean="0">
                <a:latin typeface="+mn-ea"/>
              </a:rPr>
              <a:t>결론적으로 </a:t>
            </a:r>
            <a:r>
              <a:rPr lang="ko-KR" altLang="en-US" sz="1300" dirty="0">
                <a:latin typeface="+mn-ea"/>
              </a:rPr>
              <a:t>일반화된 연구 방법을 재사용한 것으로 관련 분야 연구자라면 누구나 알 수 있는 </a:t>
            </a:r>
            <a:r>
              <a:rPr lang="ko-KR" altLang="en-US" sz="1300" dirty="0" smtClean="0">
                <a:latin typeface="+mn-ea"/>
              </a:rPr>
              <a:t>내용으로 </a:t>
            </a:r>
            <a:r>
              <a:rPr lang="ko-KR" altLang="en-US" sz="1300" dirty="0">
                <a:latin typeface="+mn-ea"/>
              </a:rPr>
              <a:t>다른 연구자의 특별한 연구 방법을 </a:t>
            </a:r>
            <a:r>
              <a:rPr lang="ko-KR" altLang="en-US" sz="1300" dirty="0" smtClean="0">
                <a:latin typeface="+mn-ea"/>
              </a:rPr>
              <a:t>인용 </a:t>
            </a:r>
            <a:r>
              <a:rPr lang="ko-KR" altLang="en-US" sz="1300" dirty="0">
                <a:latin typeface="+mn-ea"/>
              </a:rPr>
              <a:t>없이 서술한 것이 아니므로 표절로 판단하기 어려움</a:t>
            </a:r>
            <a:endParaRPr lang="en-US" altLang="ko-KR" sz="1300" dirty="0" smtClean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800792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6524368"/>
            <a:ext cx="9906000" cy="333639"/>
          </a:xfrm>
          <a:prstGeom prst="rect">
            <a:avLst/>
          </a:prstGeom>
          <a:gradFill>
            <a:gsLst>
              <a:gs pos="36000">
                <a:srgbClr val="002060"/>
              </a:gs>
              <a:gs pos="88000">
                <a:srgbClr val="0070C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0" y="0"/>
            <a:ext cx="9906000" cy="902043"/>
          </a:xfrm>
          <a:prstGeom prst="rect">
            <a:avLst/>
          </a:prstGeom>
          <a:gradFill>
            <a:gsLst>
              <a:gs pos="36000">
                <a:srgbClr val="002060"/>
              </a:gs>
              <a:gs pos="88000">
                <a:srgbClr val="0070C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7" name="직선 연결선 6"/>
          <p:cNvCxnSpPr/>
          <p:nvPr/>
        </p:nvCxnSpPr>
        <p:spPr>
          <a:xfrm>
            <a:off x="0" y="914399"/>
            <a:ext cx="9906000" cy="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/>
          <p:cNvCxnSpPr/>
          <p:nvPr/>
        </p:nvCxnSpPr>
        <p:spPr>
          <a:xfrm>
            <a:off x="0" y="963823"/>
            <a:ext cx="990600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제목 1"/>
          <p:cNvSpPr>
            <a:spLocks noGrp="1"/>
          </p:cNvSpPr>
          <p:nvPr>
            <p:ph type="title"/>
          </p:nvPr>
        </p:nvSpPr>
        <p:spPr>
          <a:xfrm>
            <a:off x="1" y="24712"/>
            <a:ext cx="9811264" cy="827104"/>
          </a:xfrm>
        </p:spPr>
        <p:txBody>
          <a:bodyPr>
            <a:normAutofit/>
          </a:bodyPr>
          <a:lstStyle/>
          <a:p>
            <a:r>
              <a:rPr lang="en-US" altLang="ko-KR" sz="4000" b="1" dirty="0" smtClean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Ⅳ. </a:t>
            </a:r>
            <a:r>
              <a:rPr lang="ko-KR" altLang="en-US" sz="4000" b="1" dirty="0" smtClean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검토 의견</a:t>
            </a:r>
            <a:endParaRPr lang="ko-KR" altLang="en-US" sz="4000" b="1" dirty="0">
              <a:solidFill>
                <a:schemeClr val="bg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0" name="슬라이드 번호 개체 틀 9"/>
          <p:cNvSpPr>
            <a:spLocks noGrp="1"/>
          </p:cNvSpPr>
          <p:nvPr>
            <p:ph type="sldNum" sz="quarter" idx="12"/>
          </p:nvPr>
        </p:nvSpPr>
        <p:spPr>
          <a:xfrm>
            <a:off x="6996113" y="6455207"/>
            <a:ext cx="2228850" cy="365125"/>
          </a:xfrm>
        </p:spPr>
        <p:txBody>
          <a:bodyPr/>
          <a:lstStyle/>
          <a:p>
            <a:fld id="{4687F1B4-6A59-4565-B85B-6620A2F3FD32}" type="slidenum">
              <a:rPr lang="ko-KR" altLang="en-US" smtClean="0">
                <a:latin typeface="+mn-ea"/>
                <a:ea typeface="+mn-ea"/>
              </a:rPr>
              <a:pPr/>
              <a:t>22</a:t>
            </a:fld>
            <a:endParaRPr lang="ko-KR" altLang="en-US" dirty="0">
              <a:latin typeface="+mn-ea"/>
              <a:ea typeface="+mn-ea"/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Silla university</a:t>
            </a:r>
            <a:endParaRPr lang="ko-KR" altLang="en-US" dirty="0"/>
          </a:p>
        </p:txBody>
      </p:sp>
      <p:sp>
        <p:nvSpPr>
          <p:cNvPr id="3" name="직사각형 2"/>
          <p:cNvSpPr/>
          <p:nvPr/>
        </p:nvSpPr>
        <p:spPr>
          <a:xfrm>
            <a:off x="406399" y="1306723"/>
            <a:ext cx="9352455" cy="3393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300" dirty="0">
                <a:latin typeface="+mn-ea"/>
              </a:rPr>
              <a:t>검토위원 </a:t>
            </a:r>
            <a:r>
              <a:rPr lang="en-US" altLang="ko-KR" sz="1300" dirty="0" smtClean="0">
                <a:latin typeface="+mn-ea"/>
              </a:rPr>
              <a:t>3</a:t>
            </a:r>
            <a:endParaRPr lang="ko-KR" altLang="en-US" sz="13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ko-KR" altLang="en-US" sz="1300" dirty="0">
                <a:latin typeface="+mn-ea"/>
              </a:rPr>
              <a:t>표절관련 의견</a:t>
            </a:r>
          </a:p>
          <a:p>
            <a:pPr>
              <a:lnSpc>
                <a:spcPct val="150000"/>
              </a:lnSpc>
            </a:pPr>
            <a:r>
              <a:rPr lang="en-US" altLang="ko-KR" sz="1300" dirty="0">
                <a:latin typeface="+mn-ea"/>
              </a:rPr>
              <a:t>1. </a:t>
            </a:r>
            <a:r>
              <a:rPr lang="ko-KR" altLang="en-US" sz="1300" dirty="0">
                <a:latin typeface="+mn-ea"/>
              </a:rPr>
              <a:t>연구방법 및 참고문헌을 포함한 표절 수치</a:t>
            </a:r>
            <a:r>
              <a:rPr lang="en-US" altLang="ko-KR" sz="1300" dirty="0">
                <a:latin typeface="+mn-ea"/>
              </a:rPr>
              <a:t>: 21%</a:t>
            </a:r>
            <a:r>
              <a:rPr lang="ko-KR" altLang="en-US" sz="1300" dirty="0">
                <a:latin typeface="+mn-ea"/>
              </a:rPr>
              <a:t>임으로 표절관련 수치는 </a:t>
            </a:r>
            <a:r>
              <a:rPr lang="ko-KR" altLang="en-US" sz="1300" dirty="0" smtClean="0">
                <a:latin typeface="+mn-ea"/>
              </a:rPr>
              <a:t>적당함 </a:t>
            </a:r>
            <a:r>
              <a:rPr lang="en-US" altLang="ko-KR" sz="1300" dirty="0" smtClean="0">
                <a:latin typeface="+mn-ea"/>
              </a:rPr>
              <a:t>-&gt; </a:t>
            </a:r>
            <a:r>
              <a:rPr lang="ko-KR" altLang="en-US" sz="1300" dirty="0">
                <a:latin typeface="+mn-ea"/>
              </a:rPr>
              <a:t>근거</a:t>
            </a:r>
            <a:r>
              <a:rPr lang="en-US" altLang="ko-KR" sz="1300" dirty="0">
                <a:latin typeface="+mn-ea"/>
              </a:rPr>
              <a:t>: 2016</a:t>
            </a:r>
            <a:r>
              <a:rPr lang="ko-KR" altLang="en-US" sz="1300" dirty="0">
                <a:latin typeface="+mn-ea"/>
              </a:rPr>
              <a:t>년 </a:t>
            </a:r>
            <a:r>
              <a:rPr lang="en-US" altLang="ko-KR" sz="1300" dirty="0">
                <a:latin typeface="+mn-ea"/>
              </a:rPr>
              <a:t>11</a:t>
            </a:r>
            <a:r>
              <a:rPr lang="ko-KR" altLang="en-US" sz="1300" dirty="0">
                <a:latin typeface="+mn-ea"/>
              </a:rPr>
              <a:t>월 </a:t>
            </a:r>
            <a:r>
              <a:rPr lang="ko-KR" altLang="en-US" sz="1300" dirty="0" err="1">
                <a:latin typeface="+mn-ea"/>
              </a:rPr>
              <a:t>물리의학회</a:t>
            </a:r>
            <a:r>
              <a:rPr lang="ko-KR" altLang="en-US" sz="1300" dirty="0">
                <a:latin typeface="+mn-ea"/>
              </a:rPr>
              <a:t> 자체 </a:t>
            </a:r>
            <a:r>
              <a:rPr lang="ko-KR" altLang="en-US" sz="1300" dirty="0" err="1">
                <a:latin typeface="+mn-ea"/>
              </a:rPr>
              <a:t>점검표</a:t>
            </a:r>
            <a:r>
              <a:rPr lang="ko-KR" altLang="en-US" sz="1300" dirty="0">
                <a:latin typeface="+mn-ea"/>
              </a:rPr>
              <a:t> 참조</a:t>
            </a:r>
          </a:p>
          <a:p>
            <a:pPr>
              <a:lnSpc>
                <a:spcPct val="150000"/>
              </a:lnSpc>
            </a:pPr>
            <a:r>
              <a:rPr lang="en-US" altLang="ko-KR" sz="1300" dirty="0">
                <a:latin typeface="+mn-ea"/>
              </a:rPr>
              <a:t>2. </a:t>
            </a:r>
            <a:r>
              <a:rPr lang="ko-KR" altLang="en-US" sz="1300" dirty="0">
                <a:latin typeface="+mn-ea"/>
              </a:rPr>
              <a:t>연구방법 내 자가 표절 의심이 되는 문장이 있기는 하나 일반적으로 사용되는 검사법임으로 표절이 </a:t>
            </a:r>
            <a:r>
              <a:rPr lang="ko-KR" altLang="en-US" sz="1300" dirty="0" smtClean="0">
                <a:latin typeface="+mn-ea"/>
              </a:rPr>
              <a:t>아니라고 </a:t>
            </a:r>
            <a:r>
              <a:rPr lang="ko-KR" altLang="en-US" sz="1300" dirty="0">
                <a:latin typeface="+mn-ea"/>
              </a:rPr>
              <a:t>사료됨</a:t>
            </a:r>
          </a:p>
          <a:p>
            <a:pPr>
              <a:lnSpc>
                <a:spcPct val="150000"/>
              </a:lnSpc>
            </a:pPr>
            <a:r>
              <a:rPr lang="en-US" altLang="ko-KR" sz="1300" dirty="0" smtClean="0">
                <a:latin typeface="+mn-ea"/>
              </a:rPr>
              <a:t>   -&gt; </a:t>
            </a:r>
            <a:r>
              <a:rPr lang="ko-KR" altLang="en-US" sz="1300" dirty="0">
                <a:latin typeface="+mn-ea"/>
              </a:rPr>
              <a:t>근거</a:t>
            </a:r>
            <a:r>
              <a:rPr lang="en-US" altLang="ko-KR" sz="1300" dirty="0">
                <a:latin typeface="+mn-ea"/>
              </a:rPr>
              <a:t>: </a:t>
            </a:r>
            <a:r>
              <a:rPr lang="ko-KR" altLang="en-US" sz="1300" dirty="0">
                <a:latin typeface="+mn-ea"/>
              </a:rPr>
              <a:t>최근에는 자기표절 대신 문장 재사용이라고 칭하며</a:t>
            </a:r>
            <a:r>
              <a:rPr lang="en-US" altLang="ko-KR" sz="1300" dirty="0">
                <a:latin typeface="+mn-ea"/>
              </a:rPr>
              <a:t>,</a:t>
            </a:r>
            <a:r>
              <a:rPr lang="ko-KR" altLang="en-US" sz="1300" dirty="0">
                <a:latin typeface="+mn-ea"/>
              </a:rPr>
              <a:t>이것은 재사용 정도와 저자의 상황에 </a:t>
            </a:r>
            <a:r>
              <a:rPr lang="ko-KR" altLang="en-US" sz="1300" dirty="0" err="1" smtClean="0">
                <a:latin typeface="+mn-ea"/>
              </a:rPr>
              <a:t>따라다르다고</a:t>
            </a:r>
            <a:r>
              <a:rPr lang="ko-KR" altLang="en-US" sz="1300" dirty="0" smtClean="0">
                <a:latin typeface="+mn-ea"/>
              </a:rPr>
              <a:t> </a:t>
            </a:r>
            <a:r>
              <a:rPr lang="ko-KR" altLang="en-US" sz="1300" dirty="0">
                <a:latin typeface="+mn-ea"/>
              </a:rPr>
              <a:t>할 수 있다</a:t>
            </a:r>
            <a:r>
              <a:rPr lang="en-US" altLang="ko-KR" sz="1300" dirty="0" smtClean="0">
                <a:latin typeface="+mn-ea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300" dirty="0" smtClean="0">
                <a:latin typeface="+mn-ea"/>
              </a:rPr>
              <a:t>   : </a:t>
            </a:r>
            <a:r>
              <a:rPr lang="ko-KR" altLang="en-US" sz="1300" dirty="0">
                <a:latin typeface="+mn-ea"/>
              </a:rPr>
              <a:t>참고문헌</a:t>
            </a:r>
            <a:r>
              <a:rPr lang="en-US" altLang="ko-KR" sz="1300" dirty="0">
                <a:latin typeface="+mn-ea"/>
              </a:rPr>
              <a:t>: </a:t>
            </a:r>
            <a:r>
              <a:rPr lang="ko-KR" altLang="en-US" sz="1300" dirty="0" err="1">
                <a:latin typeface="+mn-ea"/>
              </a:rPr>
              <a:t>의편협</a:t>
            </a:r>
            <a:r>
              <a:rPr lang="ko-KR" altLang="en-US" sz="1300" dirty="0">
                <a:latin typeface="+mn-ea"/>
              </a:rPr>
              <a:t> 지침 및 </a:t>
            </a:r>
            <a:r>
              <a:rPr lang="en-US" altLang="ko-KR" sz="1300" dirty="0">
                <a:latin typeface="+mn-ea"/>
              </a:rPr>
              <a:t>Miller NR. checking for plagiarism. duplicate publication and text </a:t>
            </a:r>
            <a:r>
              <a:rPr lang="en-US" altLang="ko-KR" sz="1300" dirty="0" smtClean="0">
                <a:latin typeface="+mn-ea"/>
              </a:rPr>
              <a:t>recycling</a:t>
            </a:r>
            <a:r>
              <a:rPr lang="en-US" altLang="ko-KR" sz="1300" dirty="0">
                <a:latin typeface="+mn-ea"/>
              </a:rPr>
              <a:t>. Lancet </a:t>
            </a:r>
            <a:endParaRPr lang="en-US" altLang="ko-KR" sz="1300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1300" dirty="0">
                <a:latin typeface="+mn-ea"/>
              </a:rPr>
              <a:t> </a:t>
            </a:r>
            <a:r>
              <a:rPr lang="en-US" altLang="ko-KR" sz="1300" dirty="0" smtClean="0">
                <a:latin typeface="+mn-ea"/>
              </a:rPr>
              <a:t>           2011:377:1403</a:t>
            </a:r>
            <a:endParaRPr lang="en-US" altLang="ko-KR" sz="13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ko-KR" altLang="en-US" sz="1300" dirty="0">
                <a:latin typeface="+mn-ea"/>
              </a:rPr>
              <a:t>판정</a:t>
            </a:r>
          </a:p>
          <a:p>
            <a:pPr>
              <a:lnSpc>
                <a:spcPct val="150000"/>
              </a:lnSpc>
            </a:pPr>
            <a:r>
              <a:rPr lang="en-US" altLang="ko-KR" sz="1300" dirty="0">
                <a:latin typeface="+mn-ea"/>
              </a:rPr>
              <a:t>: </a:t>
            </a:r>
            <a:r>
              <a:rPr lang="ko-KR" altLang="en-US" sz="1300" dirty="0">
                <a:latin typeface="+mn-ea"/>
              </a:rPr>
              <a:t>문장재사용에 대한 경미한 경우이며 이는 연구방법에서 일반적인 </a:t>
            </a:r>
            <a:r>
              <a:rPr lang="ko-KR" altLang="en-US" sz="1300" dirty="0" err="1">
                <a:latin typeface="+mn-ea"/>
              </a:rPr>
              <a:t>평가법에</a:t>
            </a:r>
            <a:r>
              <a:rPr lang="ko-KR" altLang="en-US" sz="1300" dirty="0">
                <a:latin typeface="+mn-ea"/>
              </a:rPr>
              <a:t> 해당됨으로 저자의 상황</a:t>
            </a:r>
            <a:r>
              <a:rPr lang="en-US" altLang="ko-KR" sz="1300" dirty="0">
                <a:latin typeface="+mn-ea"/>
              </a:rPr>
              <a:t>(</a:t>
            </a:r>
            <a:r>
              <a:rPr lang="en-US" altLang="ko-KR" sz="1300" dirty="0" smtClean="0">
                <a:latin typeface="+mn-ea"/>
              </a:rPr>
              <a:t>Miller </a:t>
            </a:r>
            <a:r>
              <a:rPr lang="en-US" altLang="ko-KR" sz="1300" dirty="0">
                <a:latin typeface="+mn-ea"/>
              </a:rPr>
              <a:t>2011)</a:t>
            </a:r>
            <a:r>
              <a:rPr lang="ko-KR" altLang="en-US" sz="1300" dirty="0">
                <a:latin typeface="+mn-ea"/>
              </a:rPr>
              <a:t>이 충분한 재사용 </a:t>
            </a:r>
            <a:r>
              <a:rPr lang="ko-KR" altLang="en-US" sz="1300" dirty="0" smtClean="0">
                <a:latin typeface="+mn-ea"/>
              </a:rPr>
              <a:t>가능</a:t>
            </a:r>
            <a:endParaRPr lang="en-US" altLang="ko-KR" sz="1300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1300" dirty="0">
                <a:latin typeface="+mn-ea"/>
              </a:rPr>
              <a:t> </a:t>
            </a:r>
            <a:r>
              <a:rPr lang="en-US" altLang="ko-KR" sz="1300" dirty="0" smtClean="0">
                <a:latin typeface="+mn-ea"/>
              </a:rPr>
              <a:t>   </a:t>
            </a:r>
            <a:r>
              <a:rPr lang="ko-KR" altLang="en-US" sz="1300" dirty="0" smtClean="0">
                <a:latin typeface="+mn-ea"/>
              </a:rPr>
              <a:t>한 상황이라고 </a:t>
            </a:r>
            <a:r>
              <a:rPr lang="ko-KR" altLang="en-US" sz="1300" dirty="0">
                <a:latin typeface="+mn-ea"/>
              </a:rPr>
              <a:t>사료됨으로 표절이 </a:t>
            </a:r>
            <a:r>
              <a:rPr lang="ko-KR" altLang="en-US" sz="1300" dirty="0" err="1" smtClean="0">
                <a:latin typeface="+mn-ea"/>
              </a:rPr>
              <a:t>아니다하지만</a:t>
            </a:r>
            <a:r>
              <a:rPr lang="en-US" altLang="ko-KR" sz="1300" dirty="0">
                <a:latin typeface="+mn-ea"/>
              </a:rPr>
              <a:t>, </a:t>
            </a:r>
            <a:r>
              <a:rPr lang="ko-KR" altLang="en-US" sz="1300" dirty="0">
                <a:latin typeface="+mn-ea"/>
              </a:rPr>
              <a:t>추후의 문제를 고려하여 저자의 동의를 얻어 문장 재사용에 관하여 참고문헌 표기를 </a:t>
            </a:r>
            <a:endParaRPr lang="en-US" altLang="ko-KR" sz="1300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1300" dirty="0">
                <a:latin typeface="+mn-ea"/>
              </a:rPr>
              <a:t> </a:t>
            </a:r>
            <a:r>
              <a:rPr lang="en-US" altLang="ko-KR" sz="1300" dirty="0" smtClean="0">
                <a:latin typeface="+mn-ea"/>
              </a:rPr>
              <a:t>   </a:t>
            </a:r>
            <a:r>
              <a:rPr lang="ko-KR" altLang="en-US" sz="1300" dirty="0" smtClean="0">
                <a:latin typeface="+mn-ea"/>
              </a:rPr>
              <a:t>유도할 것에 대한 논의가 </a:t>
            </a:r>
            <a:r>
              <a:rPr lang="ko-KR" altLang="en-US" sz="1300" dirty="0">
                <a:latin typeface="+mn-ea"/>
              </a:rPr>
              <a:t>필요함</a:t>
            </a:r>
            <a:endParaRPr lang="en-US" altLang="ko-KR" sz="13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1314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6524368"/>
            <a:ext cx="9906000" cy="333639"/>
          </a:xfrm>
          <a:prstGeom prst="rect">
            <a:avLst/>
          </a:prstGeom>
          <a:gradFill>
            <a:gsLst>
              <a:gs pos="36000">
                <a:srgbClr val="002060"/>
              </a:gs>
              <a:gs pos="88000">
                <a:srgbClr val="0070C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0" y="0"/>
            <a:ext cx="9906000" cy="902043"/>
          </a:xfrm>
          <a:prstGeom prst="rect">
            <a:avLst/>
          </a:prstGeom>
          <a:gradFill>
            <a:gsLst>
              <a:gs pos="36000">
                <a:srgbClr val="002060"/>
              </a:gs>
              <a:gs pos="88000">
                <a:srgbClr val="0070C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7" name="직선 연결선 6"/>
          <p:cNvCxnSpPr/>
          <p:nvPr/>
        </p:nvCxnSpPr>
        <p:spPr>
          <a:xfrm>
            <a:off x="0" y="914399"/>
            <a:ext cx="9906000" cy="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/>
          <p:cNvCxnSpPr/>
          <p:nvPr/>
        </p:nvCxnSpPr>
        <p:spPr>
          <a:xfrm>
            <a:off x="0" y="963823"/>
            <a:ext cx="990600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제목 1"/>
          <p:cNvSpPr>
            <a:spLocks noGrp="1"/>
          </p:cNvSpPr>
          <p:nvPr>
            <p:ph type="title"/>
          </p:nvPr>
        </p:nvSpPr>
        <p:spPr>
          <a:xfrm>
            <a:off x="1" y="24712"/>
            <a:ext cx="9811264" cy="827104"/>
          </a:xfrm>
        </p:spPr>
        <p:txBody>
          <a:bodyPr>
            <a:normAutofit/>
          </a:bodyPr>
          <a:lstStyle/>
          <a:p>
            <a:r>
              <a:rPr lang="en-US" altLang="ko-KR" sz="4000" b="1" dirty="0" smtClean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Ⅳ. </a:t>
            </a:r>
            <a:r>
              <a:rPr lang="ko-KR" altLang="en-US" sz="4000" b="1" dirty="0" smtClean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검토 결과</a:t>
            </a:r>
            <a:endParaRPr lang="ko-KR" altLang="en-US" sz="4000" b="1" dirty="0">
              <a:solidFill>
                <a:schemeClr val="bg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0" name="슬라이드 번호 개체 틀 9"/>
          <p:cNvSpPr>
            <a:spLocks noGrp="1"/>
          </p:cNvSpPr>
          <p:nvPr>
            <p:ph type="sldNum" sz="quarter" idx="12"/>
          </p:nvPr>
        </p:nvSpPr>
        <p:spPr>
          <a:xfrm>
            <a:off x="6996113" y="6455207"/>
            <a:ext cx="2228850" cy="365125"/>
          </a:xfrm>
        </p:spPr>
        <p:txBody>
          <a:bodyPr/>
          <a:lstStyle/>
          <a:p>
            <a:fld id="{4687F1B4-6A59-4565-B85B-6620A2F3FD32}" type="slidenum">
              <a:rPr lang="ko-KR" altLang="en-US" smtClean="0">
                <a:latin typeface="+mn-ea"/>
                <a:ea typeface="+mn-ea"/>
              </a:rPr>
              <a:pPr/>
              <a:t>23</a:t>
            </a:fld>
            <a:endParaRPr lang="ko-KR" altLang="en-US" dirty="0">
              <a:latin typeface="+mn-ea"/>
              <a:ea typeface="+mn-ea"/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Silla university</a:t>
            </a:r>
            <a:endParaRPr lang="ko-KR" altLang="en-US" dirty="0"/>
          </a:p>
        </p:txBody>
      </p:sp>
      <p:sp>
        <p:nvSpPr>
          <p:cNvPr id="2" name="직사각형 1"/>
          <p:cNvSpPr/>
          <p:nvPr/>
        </p:nvSpPr>
        <p:spPr>
          <a:xfrm>
            <a:off x="278524" y="1118695"/>
            <a:ext cx="9348952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30000"/>
              </a:lnSpc>
            </a:pPr>
            <a:r>
              <a:rPr lang="ko-KR" altLang="en-US" sz="1300" dirty="0" smtClean="0">
                <a:latin typeface="+mn-ea"/>
              </a:rPr>
              <a:t>윤리위원장 소견</a:t>
            </a:r>
            <a:endParaRPr lang="en-US" altLang="ko-KR" sz="1300" dirty="0" smtClean="0">
              <a:latin typeface="+mn-ea"/>
            </a:endParaRPr>
          </a:p>
          <a:p>
            <a:pPr fontAlgn="base">
              <a:lnSpc>
                <a:spcPct val="130000"/>
              </a:lnSpc>
            </a:pPr>
            <a:r>
              <a:rPr lang="en-US" altLang="ko-KR" sz="1300" dirty="0" smtClean="0">
                <a:latin typeface="+mn-ea"/>
              </a:rPr>
              <a:t>000</a:t>
            </a:r>
            <a:r>
              <a:rPr lang="ko-KR" altLang="en-US" sz="1300" dirty="0" smtClean="0">
                <a:latin typeface="+mn-ea"/>
              </a:rPr>
              <a:t> </a:t>
            </a:r>
            <a:r>
              <a:rPr lang="ko-KR" altLang="en-US" sz="1300" dirty="0">
                <a:latin typeface="+mn-ea"/>
              </a:rPr>
              <a:t>선생님의 표절시비와 관련된 자료 분석 결과를 알려드립니다</a:t>
            </a:r>
            <a:r>
              <a:rPr lang="en-US" altLang="ko-KR" sz="1300" dirty="0">
                <a:latin typeface="+mn-ea"/>
              </a:rPr>
              <a:t>.</a:t>
            </a:r>
            <a:endParaRPr lang="ko-KR" altLang="en-US" sz="1300" dirty="0">
              <a:latin typeface="+mn-ea"/>
            </a:endParaRPr>
          </a:p>
          <a:p>
            <a:pPr fontAlgn="base">
              <a:lnSpc>
                <a:spcPct val="130000"/>
              </a:lnSpc>
            </a:pPr>
            <a:r>
              <a:rPr lang="en-US" altLang="ko-KR" sz="1300" dirty="0">
                <a:latin typeface="+mn-ea"/>
              </a:rPr>
              <a:t>1) </a:t>
            </a:r>
            <a:r>
              <a:rPr lang="ko-KR" altLang="en-US" sz="1300" dirty="0">
                <a:latin typeface="+mn-ea"/>
              </a:rPr>
              <a:t>인용표기 누락에 따른 자기표절 논란</a:t>
            </a:r>
          </a:p>
          <a:p>
            <a:pPr fontAlgn="base">
              <a:lnSpc>
                <a:spcPct val="130000"/>
              </a:lnSpc>
            </a:pPr>
            <a:r>
              <a:rPr lang="en-US" altLang="ko-KR" sz="1300" dirty="0">
                <a:latin typeface="+mn-ea"/>
              </a:rPr>
              <a:t>- </a:t>
            </a:r>
            <a:r>
              <a:rPr lang="ko-KR" altLang="en-US" sz="1300" dirty="0" smtClean="0">
                <a:latin typeface="+mn-ea"/>
              </a:rPr>
              <a:t>대한물리의학회지에 </a:t>
            </a:r>
            <a:r>
              <a:rPr lang="ko-KR" altLang="en-US" sz="1300" dirty="0">
                <a:latin typeface="+mn-ea"/>
              </a:rPr>
              <a:t>게재된 내용</a:t>
            </a:r>
            <a:r>
              <a:rPr lang="en-US" altLang="ko-KR" sz="1300" dirty="0">
                <a:latin typeface="+mn-ea"/>
              </a:rPr>
              <a:t>: </a:t>
            </a:r>
            <a:r>
              <a:rPr lang="ko-KR" altLang="en-US" sz="1300" dirty="0">
                <a:latin typeface="+mn-ea"/>
              </a:rPr>
              <a:t>논문균형능력은 </a:t>
            </a:r>
            <a:r>
              <a:rPr lang="ko-KR" altLang="en-US" sz="1300" dirty="0" err="1">
                <a:latin typeface="+mn-ea"/>
              </a:rPr>
              <a:t>외발서기</a:t>
            </a:r>
            <a:r>
              <a:rPr lang="ko-KR" altLang="en-US" sz="1300" dirty="0">
                <a:latin typeface="+mn-ea"/>
              </a:rPr>
              <a:t> 검사</a:t>
            </a:r>
            <a:r>
              <a:rPr lang="en-US" altLang="ko-KR" sz="1300" dirty="0">
                <a:latin typeface="+mn-ea"/>
              </a:rPr>
              <a:t>(Single leg stance)</a:t>
            </a:r>
            <a:r>
              <a:rPr lang="ko-KR" altLang="en-US" sz="1300" dirty="0">
                <a:latin typeface="+mn-ea"/>
              </a:rPr>
              <a:t>를 실시하였다</a:t>
            </a:r>
            <a:r>
              <a:rPr lang="en-US" altLang="ko-KR" sz="1300" dirty="0">
                <a:latin typeface="+mn-ea"/>
              </a:rPr>
              <a:t>. </a:t>
            </a:r>
            <a:r>
              <a:rPr lang="ko-KR" altLang="en-US" sz="1300" dirty="0">
                <a:latin typeface="+mn-ea"/>
              </a:rPr>
              <a:t>피험자는 양팔을 허리에 올려 </a:t>
            </a:r>
            <a:r>
              <a:rPr lang="ko-KR" altLang="en-US" sz="1300" dirty="0" smtClean="0">
                <a:latin typeface="+mn-ea"/>
              </a:rPr>
              <a:t>놓은</a:t>
            </a:r>
            <a:endParaRPr lang="en-US" altLang="ko-KR" sz="1300" dirty="0" smtClean="0">
              <a:latin typeface="+mn-ea"/>
            </a:endParaRPr>
          </a:p>
          <a:p>
            <a:pPr fontAlgn="base">
              <a:lnSpc>
                <a:spcPct val="130000"/>
              </a:lnSpc>
            </a:pPr>
            <a:r>
              <a:rPr lang="en-US" altLang="ko-KR" sz="1300" dirty="0">
                <a:latin typeface="+mn-ea"/>
              </a:rPr>
              <a:t> </a:t>
            </a:r>
            <a:r>
              <a:rPr lang="en-US" altLang="ko-KR" sz="1300" dirty="0" smtClean="0">
                <a:latin typeface="+mn-ea"/>
              </a:rPr>
              <a:t> </a:t>
            </a:r>
            <a:r>
              <a:rPr lang="ko-KR" altLang="en-US" sz="1300" dirty="0" smtClean="0">
                <a:latin typeface="+mn-ea"/>
              </a:rPr>
              <a:t> </a:t>
            </a:r>
            <a:r>
              <a:rPr lang="ko-KR" altLang="en-US" sz="1300" dirty="0">
                <a:latin typeface="+mn-ea"/>
              </a:rPr>
              <a:t>상태에서 </a:t>
            </a:r>
            <a:r>
              <a:rPr lang="ko-KR" altLang="en-US" sz="1300" dirty="0" err="1">
                <a:latin typeface="+mn-ea"/>
              </a:rPr>
              <a:t>외발로</a:t>
            </a:r>
            <a:r>
              <a:rPr lang="ko-KR" altLang="en-US" sz="1300" dirty="0">
                <a:latin typeface="+mn-ea"/>
              </a:rPr>
              <a:t> 서있는 자세로 들어 올린 다리가 땅에 닿거나 허리에서 팔이 떨어질 때까지의 시간을 초단위로 측정하였다</a:t>
            </a:r>
            <a:r>
              <a:rPr lang="en-US" altLang="ko-KR" sz="1300" dirty="0">
                <a:latin typeface="+mn-ea"/>
              </a:rPr>
              <a:t>(</a:t>
            </a:r>
            <a:r>
              <a:rPr lang="en-US" altLang="ko-KR" sz="1300" dirty="0" smtClean="0">
                <a:latin typeface="+mn-ea"/>
              </a:rPr>
              <a:t>Springer</a:t>
            </a:r>
          </a:p>
          <a:p>
            <a:pPr fontAlgn="base">
              <a:lnSpc>
                <a:spcPct val="130000"/>
              </a:lnSpc>
            </a:pPr>
            <a:r>
              <a:rPr lang="en-US" altLang="ko-KR" sz="1300" dirty="0">
                <a:latin typeface="+mn-ea"/>
              </a:rPr>
              <a:t> </a:t>
            </a:r>
            <a:r>
              <a:rPr lang="en-US" altLang="ko-KR" sz="1300" dirty="0" smtClean="0">
                <a:latin typeface="+mn-ea"/>
              </a:rPr>
              <a:t>  </a:t>
            </a:r>
            <a:r>
              <a:rPr lang="ko-KR" altLang="en-US" sz="1300" dirty="0">
                <a:latin typeface="+mn-ea"/>
              </a:rPr>
              <a:t>등</a:t>
            </a:r>
            <a:r>
              <a:rPr lang="en-US" altLang="ko-KR" sz="1300" dirty="0">
                <a:latin typeface="+mn-ea"/>
              </a:rPr>
              <a:t>, 2007). </a:t>
            </a:r>
            <a:r>
              <a:rPr lang="ko-KR" altLang="en-US" sz="1300" dirty="0" err="1">
                <a:latin typeface="+mn-ea"/>
              </a:rPr>
              <a:t>외발서기는</a:t>
            </a:r>
            <a:r>
              <a:rPr lang="ko-KR" altLang="en-US" sz="1300" dirty="0">
                <a:latin typeface="+mn-ea"/>
              </a:rPr>
              <a:t> 눈을 뜬 상태에 서 오른쪽 다리</a:t>
            </a:r>
            <a:r>
              <a:rPr lang="en-US" altLang="ko-KR" sz="1300" dirty="0">
                <a:latin typeface="+mn-ea"/>
              </a:rPr>
              <a:t>, </a:t>
            </a:r>
            <a:r>
              <a:rPr lang="ko-KR" altLang="en-US" sz="1300" dirty="0">
                <a:latin typeface="+mn-ea"/>
              </a:rPr>
              <a:t>눈을 감은 상태에서 오른쪽 다리</a:t>
            </a:r>
            <a:r>
              <a:rPr lang="en-US" altLang="ko-KR" sz="1300" dirty="0">
                <a:latin typeface="+mn-ea"/>
              </a:rPr>
              <a:t>, </a:t>
            </a:r>
            <a:r>
              <a:rPr lang="ko-KR" altLang="en-US" sz="1300" dirty="0">
                <a:latin typeface="+mn-ea"/>
              </a:rPr>
              <a:t>눈을 뜬 상태에서 왼쪽 다리 및 눈을 감은 </a:t>
            </a:r>
            <a:endParaRPr lang="en-US" altLang="ko-KR" sz="1300" dirty="0" smtClean="0">
              <a:latin typeface="+mn-ea"/>
            </a:endParaRPr>
          </a:p>
          <a:p>
            <a:pPr fontAlgn="base">
              <a:lnSpc>
                <a:spcPct val="130000"/>
              </a:lnSpc>
            </a:pPr>
            <a:r>
              <a:rPr lang="en-US" altLang="ko-KR" sz="1300" dirty="0">
                <a:latin typeface="+mn-ea"/>
              </a:rPr>
              <a:t> </a:t>
            </a:r>
            <a:r>
              <a:rPr lang="en-US" altLang="ko-KR" sz="1300" dirty="0" smtClean="0">
                <a:latin typeface="+mn-ea"/>
              </a:rPr>
              <a:t>  </a:t>
            </a:r>
            <a:r>
              <a:rPr lang="ko-KR" altLang="en-US" sz="1300" dirty="0" smtClean="0">
                <a:latin typeface="+mn-ea"/>
              </a:rPr>
              <a:t>상태에서 </a:t>
            </a:r>
            <a:r>
              <a:rPr lang="ko-KR" altLang="en-US" sz="1300" dirty="0">
                <a:latin typeface="+mn-ea"/>
              </a:rPr>
              <a:t>왼쪽 다리 순으로 측정하였다</a:t>
            </a:r>
            <a:r>
              <a:rPr lang="en-US" altLang="ko-KR" sz="1300" dirty="0">
                <a:latin typeface="+mn-ea"/>
              </a:rPr>
              <a:t>.</a:t>
            </a:r>
            <a:endParaRPr lang="ko-KR" altLang="en-US" sz="1300" dirty="0">
              <a:latin typeface="+mn-ea"/>
            </a:endParaRPr>
          </a:p>
          <a:p>
            <a:pPr fontAlgn="base">
              <a:lnSpc>
                <a:spcPct val="130000"/>
              </a:lnSpc>
            </a:pPr>
            <a:r>
              <a:rPr lang="en-US" altLang="ko-KR" sz="1300" dirty="0">
                <a:latin typeface="+mn-ea"/>
              </a:rPr>
              <a:t>- </a:t>
            </a:r>
            <a:r>
              <a:rPr lang="ko-KR" altLang="en-US" sz="1300" dirty="0">
                <a:latin typeface="+mn-ea"/>
              </a:rPr>
              <a:t>의혹제기</a:t>
            </a:r>
            <a:r>
              <a:rPr lang="en-US" altLang="ko-KR" sz="1300" dirty="0">
                <a:latin typeface="+mn-ea"/>
              </a:rPr>
              <a:t>: </a:t>
            </a:r>
            <a:r>
              <a:rPr lang="ko-KR" altLang="en-US" sz="1300" dirty="0" err="1">
                <a:latin typeface="+mn-ea"/>
              </a:rPr>
              <a:t>외발서기</a:t>
            </a:r>
            <a:r>
              <a:rPr lang="ko-KR" altLang="en-US" sz="1300" dirty="0">
                <a:latin typeface="+mn-ea"/>
              </a:rPr>
              <a:t> 측정자세에 대한 타 </a:t>
            </a:r>
            <a:r>
              <a:rPr lang="ko-KR" altLang="en-US" sz="1300" dirty="0" err="1">
                <a:latin typeface="+mn-ea"/>
              </a:rPr>
              <a:t>학회지에서의</a:t>
            </a:r>
            <a:r>
              <a:rPr lang="ko-KR" altLang="en-US" sz="1300" dirty="0">
                <a:latin typeface="+mn-ea"/>
              </a:rPr>
              <a:t> 인용표기 누락은 자기표절이라고 판단됨</a:t>
            </a:r>
          </a:p>
          <a:p>
            <a:pPr fontAlgn="base">
              <a:lnSpc>
                <a:spcPct val="130000"/>
              </a:lnSpc>
            </a:pPr>
            <a:r>
              <a:rPr lang="en-US" altLang="ko-KR" sz="1300" dirty="0">
                <a:latin typeface="+mn-ea"/>
              </a:rPr>
              <a:t>- </a:t>
            </a:r>
            <a:r>
              <a:rPr lang="ko-KR" altLang="en-US" sz="1300" dirty="0" smtClean="0">
                <a:latin typeface="+mn-ea"/>
              </a:rPr>
              <a:t>본 </a:t>
            </a:r>
            <a:r>
              <a:rPr lang="ko-KR" altLang="en-US" sz="1300" dirty="0">
                <a:latin typeface="+mn-ea"/>
              </a:rPr>
              <a:t>윤리위원회 견해</a:t>
            </a:r>
            <a:r>
              <a:rPr lang="en-US" altLang="ko-KR" sz="1300" dirty="0">
                <a:latin typeface="+mn-ea"/>
              </a:rPr>
              <a:t>: </a:t>
            </a:r>
            <a:r>
              <a:rPr lang="ko-KR" altLang="en-US" sz="1300" dirty="0">
                <a:latin typeface="+mn-ea"/>
              </a:rPr>
              <a:t>본 연구방법에서 </a:t>
            </a:r>
            <a:r>
              <a:rPr lang="ko-KR" altLang="en-US" sz="1300" dirty="0" err="1">
                <a:latin typeface="+mn-ea"/>
              </a:rPr>
              <a:t>외발서기</a:t>
            </a:r>
            <a:r>
              <a:rPr lang="ko-KR" altLang="en-US" sz="1300" dirty="0">
                <a:latin typeface="+mn-ea"/>
              </a:rPr>
              <a:t> 측정자세는 독특한 측정방법이 아니고 보편 타당한 측정방법이다</a:t>
            </a:r>
            <a:r>
              <a:rPr lang="en-US" altLang="ko-KR" sz="1300" dirty="0">
                <a:latin typeface="+mn-ea"/>
              </a:rPr>
              <a:t>. </a:t>
            </a:r>
            <a:r>
              <a:rPr lang="ko-KR" altLang="en-US" sz="1300" dirty="0">
                <a:latin typeface="+mn-ea"/>
              </a:rPr>
              <a:t>일반적으로 </a:t>
            </a:r>
            <a:r>
              <a:rPr lang="ko-KR" altLang="en-US" sz="1300" dirty="0" err="1" smtClean="0">
                <a:latin typeface="+mn-ea"/>
              </a:rPr>
              <a:t>보편타당한</a:t>
            </a:r>
            <a:endParaRPr lang="en-US" altLang="ko-KR" sz="1300" dirty="0" smtClean="0">
              <a:latin typeface="+mn-ea"/>
            </a:endParaRPr>
          </a:p>
          <a:p>
            <a:pPr fontAlgn="base">
              <a:lnSpc>
                <a:spcPct val="130000"/>
              </a:lnSpc>
            </a:pPr>
            <a:r>
              <a:rPr lang="ko-KR" altLang="en-US" sz="1300" dirty="0" smtClean="0">
                <a:latin typeface="+mn-ea"/>
              </a:rPr>
              <a:t>   누구나 </a:t>
            </a:r>
            <a:r>
              <a:rPr lang="ko-KR" altLang="en-US" sz="1300" dirty="0">
                <a:latin typeface="+mn-ea"/>
              </a:rPr>
              <a:t>잘 알고 있는 </a:t>
            </a:r>
            <a:r>
              <a:rPr lang="ko-KR" altLang="en-US" sz="1300" dirty="0" err="1">
                <a:latin typeface="+mn-ea"/>
              </a:rPr>
              <a:t>외발서기</a:t>
            </a:r>
            <a:r>
              <a:rPr lang="ko-KR" altLang="en-US" sz="1300" dirty="0">
                <a:latin typeface="+mn-ea"/>
              </a:rPr>
              <a:t> 측정 자세에 대해 표절을 피하기 위해 다른 방법으로 기술하는 것은 오히려 독자에게 혼란을 야기할 수 </a:t>
            </a:r>
            <a:endParaRPr lang="en-US" altLang="ko-KR" sz="1300" dirty="0" smtClean="0">
              <a:latin typeface="+mn-ea"/>
            </a:endParaRPr>
          </a:p>
          <a:p>
            <a:pPr fontAlgn="base">
              <a:lnSpc>
                <a:spcPct val="130000"/>
              </a:lnSpc>
            </a:pPr>
            <a:r>
              <a:rPr lang="en-US" altLang="ko-KR" sz="1300" dirty="0">
                <a:latin typeface="+mn-ea"/>
              </a:rPr>
              <a:t> </a:t>
            </a:r>
            <a:r>
              <a:rPr lang="en-US" altLang="ko-KR" sz="1300" dirty="0" smtClean="0">
                <a:latin typeface="+mn-ea"/>
              </a:rPr>
              <a:t>  </a:t>
            </a:r>
            <a:r>
              <a:rPr lang="ko-KR" altLang="en-US" sz="1300" dirty="0" smtClean="0">
                <a:latin typeface="+mn-ea"/>
              </a:rPr>
              <a:t>있다</a:t>
            </a:r>
            <a:r>
              <a:rPr lang="en-US" altLang="ko-KR" sz="1300" dirty="0">
                <a:latin typeface="+mn-ea"/>
              </a:rPr>
              <a:t>. </a:t>
            </a:r>
            <a:r>
              <a:rPr lang="ko-KR" altLang="en-US" sz="1300" dirty="0">
                <a:latin typeface="+mn-ea"/>
              </a:rPr>
              <a:t>따라서 본 측정방법에 대한 인용표기 누락이 자기표절이라고 판단할 근거가 없다</a:t>
            </a:r>
            <a:r>
              <a:rPr lang="en-US" altLang="ko-KR" sz="1300" dirty="0">
                <a:latin typeface="+mn-ea"/>
              </a:rPr>
              <a:t>.</a:t>
            </a:r>
            <a:endParaRPr lang="ko-KR" altLang="en-US" sz="1300" dirty="0">
              <a:latin typeface="+mn-ea"/>
            </a:endParaRPr>
          </a:p>
          <a:p>
            <a:pPr fontAlgn="base">
              <a:lnSpc>
                <a:spcPct val="130000"/>
              </a:lnSpc>
            </a:pPr>
            <a:r>
              <a:rPr lang="en-US" altLang="ko-KR" sz="1300" dirty="0">
                <a:latin typeface="+mn-ea"/>
              </a:rPr>
              <a:t>2) </a:t>
            </a:r>
            <a:r>
              <a:rPr lang="ko-KR" altLang="en-US" sz="1300" dirty="0">
                <a:latin typeface="+mn-ea"/>
              </a:rPr>
              <a:t>표절 검사에서 보인 수치 논란</a:t>
            </a:r>
          </a:p>
          <a:p>
            <a:pPr fontAlgn="base">
              <a:lnSpc>
                <a:spcPct val="130000"/>
              </a:lnSpc>
            </a:pPr>
            <a:r>
              <a:rPr lang="en-US" altLang="ko-KR" sz="1300" dirty="0">
                <a:latin typeface="+mn-ea"/>
              </a:rPr>
              <a:t>- </a:t>
            </a:r>
            <a:r>
              <a:rPr lang="ko-KR" altLang="en-US" sz="1300" dirty="0">
                <a:latin typeface="+mn-ea"/>
              </a:rPr>
              <a:t>대한물리의학회지에 게재되는 논문은 </a:t>
            </a:r>
            <a:r>
              <a:rPr lang="en-US" altLang="ko-KR" sz="1300" dirty="0">
                <a:latin typeface="+mn-ea"/>
              </a:rPr>
              <a:t>KCI </a:t>
            </a:r>
            <a:r>
              <a:rPr lang="ko-KR" altLang="en-US" sz="1300" dirty="0">
                <a:latin typeface="+mn-ea"/>
              </a:rPr>
              <a:t>문헌 유사도 검사를 하도록 하고 있음</a:t>
            </a:r>
          </a:p>
          <a:p>
            <a:pPr fontAlgn="base">
              <a:lnSpc>
                <a:spcPct val="130000"/>
              </a:lnSpc>
            </a:pPr>
            <a:r>
              <a:rPr lang="en-US" altLang="ko-KR" sz="1300" dirty="0">
                <a:latin typeface="+mn-ea"/>
              </a:rPr>
              <a:t>- </a:t>
            </a:r>
            <a:r>
              <a:rPr lang="ko-KR" altLang="en-US" sz="1300" dirty="0">
                <a:latin typeface="+mn-ea"/>
              </a:rPr>
              <a:t>본 논문에 대한 유사도 검사 결과</a:t>
            </a:r>
            <a:r>
              <a:rPr lang="en-US" altLang="ko-KR" sz="1300" dirty="0">
                <a:latin typeface="+mn-ea"/>
              </a:rPr>
              <a:t>: </a:t>
            </a:r>
            <a:r>
              <a:rPr lang="ko-KR" altLang="en-US" sz="1300" dirty="0" err="1">
                <a:latin typeface="+mn-ea"/>
              </a:rPr>
              <a:t>유사율이</a:t>
            </a:r>
            <a:r>
              <a:rPr lang="ko-KR" altLang="en-US" sz="1300" dirty="0">
                <a:latin typeface="+mn-ea"/>
              </a:rPr>
              <a:t> </a:t>
            </a:r>
            <a:r>
              <a:rPr lang="en-US" altLang="ko-KR" sz="1300" dirty="0">
                <a:latin typeface="+mn-ea"/>
              </a:rPr>
              <a:t>21%</a:t>
            </a:r>
            <a:r>
              <a:rPr lang="ko-KR" altLang="en-US" sz="1300" dirty="0">
                <a:latin typeface="+mn-ea"/>
              </a:rPr>
              <a:t>임</a:t>
            </a:r>
          </a:p>
          <a:p>
            <a:pPr fontAlgn="base">
              <a:lnSpc>
                <a:spcPct val="130000"/>
              </a:lnSpc>
            </a:pPr>
            <a:r>
              <a:rPr lang="en-US" altLang="ko-KR" sz="1300" dirty="0">
                <a:latin typeface="+mn-ea"/>
              </a:rPr>
              <a:t>- </a:t>
            </a:r>
            <a:r>
              <a:rPr lang="ko-KR" altLang="en-US" sz="1300" dirty="0" smtClean="0">
                <a:latin typeface="+mn-ea"/>
              </a:rPr>
              <a:t>본 </a:t>
            </a:r>
            <a:r>
              <a:rPr lang="ko-KR" altLang="en-US" sz="1300" dirty="0">
                <a:latin typeface="+mn-ea"/>
              </a:rPr>
              <a:t>윤리위원회 견해</a:t>
            </a:r>
            <a:r>
              <a:rPr lang="en-US" altLang="ko-KR" sz="1300" dirty="0">
                <a:latin typeface="+mn-ea"/>
              </a:rPr>
              <a:t>: KCI </a:t>
            </a:r>
            <a:r>
              <a:rPr lang="ko-KR" altLang="en-US" sz="1300" dirty="0">
                <a:latin typeface="+mn-ea"/>
              </a:rPr>
              <a:t>유사도 검사에서는 연구방법과 참고문헌까지 포함하고 있기 때문에 본문을 다시 검토하였으며</a:t>
            </a:r>
            <a:r>
              <a:rPr lang="en-US" altLang="ko-KR" sz="1300" dirty="0">
                <a:latin typeface="+mn-ea"/>
              </a:rPr>
              <a:t>, </a:t>
            </a:r>
            <a:r>
              <a:rPr lang="ko-KR" altLang="en-US" sz="1300" dirty="0">
                <a:latin typeface="+mn-ea"/>
              </a:rPr>
              <a:t>그 결과 </a:t>
            </a:r>
            <a:r>
              <a:rPr lang="ko-KR" altLang="en-US" sz="1300" dirty="0" err="1" smtClean="0">
                <a:latin typeface="+mn-ea"/>
              </a:rPr>
              <a:t>연구방</a:t>
            </a:r>
            <a:endParaRPr lang="en-US" altLang="ko-KR" sz="1300" dirty="0" smtClean="0">
              <a:latin typeface="+mn-ea"/>
            </a:endParaRPr>
          </a:p>
          <a:p>
            <a:pPr fontAlgn="base">
              <a:lnSpc>
                <a:spcPct val="130000"/>
              </a:lnSpc>
            </a:pPr>
            <a:r>
              <a:rPr lang="ko-KR" altLang="en-US" sz="1300" dirty="0" smtClean="0">
                <a:latin typeface="+mn-ea"/>
              </a:rPr>
              <a:t>  법에서의 </a:t>
            </a:r>
            <a:r>
              <a:rPr lang="ko-KR" altLang="en-US" sz="1300" dirty="0">
                <a:latin typeface="+mn-ea"/>
              </a:rPr>
              <a:t>유사성과 참고문헌에서의 유사성이 높은 반면 연구내용에 대한 유사성은 적은 것을 확인할 수 있었기 때문에 본 논문은 </a:t>
            </a:r>
            <a:r>
              <a:rPr lang="ko-KR" altLang="en-US" sz="1300" dirty="0" smtClean="0">
                <a:latin typeface="+mn-ea"/>
              </a:rPr>
              <a:t>표절에</a:t>
            </a:r>
            <a:endParaRPr lang="en-US" altLang="ko-KR" sz="1300" dirty="0" smtClean="0">
              <a:latin typeface="+mn-ea"/>
            </a:endParaRPr>
          </a:p>
          <a:p>
            <a:pPr fontAlgn="base">
              <a:lnSpc>
                <a:spcPct val="130000"/>
              </a:lnSpc>
            </a:pPr>
            <a:r>
              <a:rPr lang="en-US" altLang="ko-KR" sz="1300" dirty="0">
                <a:latin typeface="+mn-ea"/>
              </a:rPr>
              <a:t> </a:t>
            </a:r>
            <a:r>
              <a:rPr lang="ko-KR" altLang="en-US" sz="1300" dirty="0" smtClean="0">
                <a:latin typeface="+mn-ea"/>
              </a:rPr>
              <a:t> </a:t>
            </a:r>
            <a:r>
              <a:rPr lang="ko-KR" altLang="en-US" sz="1300" dirty="0">
                <a:latin typeface="+mn-ea"/>
              </a:rPr>
              <a:t>해당되지 않는다고 판단됨</a:t>
            </a:r>
          </a:p>
          <a:p>
            <a:pPr fontAlgn="base">
              <a:lnSpc>
                <a:spcPct val="130000"/>
              </a:lnSpc>
            </a:pPr>
            <a:r>
              <a:rPr lang="ko-KR" altLang="en-US" sz="1300" dirty="0" smtClean="0">
                <a:latin typeface="+mn-ea"/>
              </a:rPr>
              <a:t> 따라서 </a:t>
            </a:r>
            <a:r>
              <a:rPr lang="ko-KR" altLang="en-US" sz="1300" dirty="0">
                <a:latin typeface="+mn-ea"/>
              </a:rPr>
              <a:t>본 표절 시비와 관련된 판단결과 논문의 유사성에서 </a:t>
            </a:r>
            <a:r>
              <a:rPr lang="ko-KR" altLang="en-US" sz="1300" dirty="0" err="1">
                <a:latin typeface="+mn-ea"/>
              </a:rPr>
              <a:t>일치도가</a:t>
            </a:r>
            <a:r>
              <a:rPr lang="ko-KR" altLang="en-US" sz="1300" dirty="0">
                <a:latin typeface="+mn-ea"/>
              </a:rPr>
              <a:t> 낮은 점</a:t>
            </a:r>
            <a:r>
              <a:rPr lang="en-US" altLang="ko-KR" sz="1300" dirty="0">
                <a:latin typeface="+mn-ea"/>
              </a:rPr>
              <a:t>, </a:t>
            </a:r>
            <a:r>
              <a:rPr lang="ko-KR" altLang="en-US" sz="1300" dirty="0">
                <a:latin typeface="+mn-ea"/>
              </a:rPr>
              <a:t>현재 자기표절의 의혹을 받는 문장이 일반적으로 잘 </a:t>
            </a:r>
            <a:r>
              <a:rPr lang="ko-KR" altLang="en-US" sz="1300" dirty="0" smtClean="0">
                <a:latin typeface="+mn-ea"/>
              </a:rPr>
              <a:t>알려 </a:t>
            </a:r>
            <a:endParaRPr lang="en-US" altLang="ko-KR" sz="1300" dirty="0" smtClean="0">
              <a:latin typeface="+mn-ea"/>
            </a:endParaRPr>
          </a:p>
          <a:p>
            <a:pPr fontAlgn="base">
              <a:lnSpc>
                <a:spcPct val="130000"/>
              </a:lnSpc>
            </a:pPr>
            <a:r>
              <a:rPr lang="en-US" altLang="ko-KR" sz="1300" dirty="0">
                <a:latin typeface="+mn-ea"/>
              </a:rPr>
              <a:t> </a:t>
            </a:r>
            <a:r>
              <a:rPr lang="ko-KR" altLang="en-US" sz="1300" dirty="0" smtClean="0">
                <a:latin typeface="+mn-ea"/>
              </a:rPr>
              <a:t>진 </a:t>
            </a:r>
            <a:r>
              <a:rPr lang="ko-KR" altLang="en-US" sz="1300" dirty="0" err="1">
                <a:latin typeface="+mn-ea"/>
              </a:rPr>
              <a:t>보편타당한</a:t>
            </a:r>
            <a:r>
              <a:rPr lang="ko-KR" altLang="en-US" sz="1300" dirty="0">
                <a:latin typeface="+mn-ea"/>
              </a:rPr>
              <a:t> 측정방법으로 달리 표현할 필요가 없는 점을 감안하여 본 윤리위원회는 표절의혹이 제시된 본 논문의 내용이 표절이라고 </a:t>
            </a:r>
            <a:endParaRPr lang="en-US" altLang="ko-KR" sz="1300" dirty="0" smtClean="0">
              <a:latin typeface="+mn-ea"/>
            </a:endParaRPr>
          </a:p>
          <a:p>
            <a:pPr fontAlgn="base">
              <a:lnSpc>
                <a:spcPct val="130000"/>
              </a:lnSpc>
            </a:pPr>
            <a:r>
              <a:rPr lang="en-US" altLang="ko-KR" sz="1300" dirty="0">
                <a:latin typeface="+mn-ea"/>
              </a:rPr>
              <a:t> </a:t>
            </a:r>
            <a:r>
              <a:rPr lang="ko-KR" altLang="en-US" sz="1300" dirty="0" smtClean="0">
                <a:latin typeface="+mn-ea"/>
              </a:rPr>
              <a:t>판단하기에 </a:t>
            </a:r>
            <a:r>
              <a:rPr lang="ko-KR" altLang="en-US" sz="1300" dirty="0">
                <a:latin typeface="+mn-ea"/>
              </a:rPr>
              <a:t>어려움이 있다고 생각됩니다</a:t>
            </a:r>
            <a:r>
              <a:rPr lang="en-US" altLang="ko-KR" sz="1300" dirty="0">
                <a:latin typeface="+mn-ea"/>
              </a:rPr>
              <a:t>. </a:t>
            </a:r>
            <a:r>
              <a:rPr lang="ko-KR" altLang="en-US" sz="1300" dirty="0" smtClean="0">
                <a:latin typeface="+mn-ea"/>
              </a:rPr>
              <a:t>이 </a:t>
            </a:r>
            <a:r>
              <a:rPr lang="ko-KR" altLang="en-US" sz="1300" dirty="0">
                <a:latin typeface="+mn-ea"/>
              </a:rPr>
              <a:t>문제가 원만하게 해결될 수 있길 바랍니다</a:t>
            </a:r>
            <a:r>
              <a:rPr lang="en-US" altLang="ko-KR" sz="1300" dirty="0" smtClean="0">
                <a:latin typeface="+mn-ea"/>
              </a:rPr>
              <a:t>.</a:t>
            </a:r>
            <a:endParaRPr lang="ko-KR" altLang="en-US" sz="13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042711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6524368"/>
            <a:ext cx="9906000" cy="333639"/>
          </a:xfrm>
          <a:prstGeom prst="rect">
            <a:avLst/>
          </a:prstGeom>
          <a:gradFill>
            <a:gsLst>
              <a:gs pos="36000">
                <a:srgbClr val="002060"/>
              </a:gs>
              <a:gs pos="88000">
                <a:srgbClr val="0070C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0" y="0"/>
            <a:ext cx="9906000" cy="902043"/>
          </a:xfrm>
          <a:prstGeom prst="rect">
            <a:avLst/>
          </a:prstGeom>
          <a:gradFill>
            <a:gsLst>
              <a:gs pos="36000">
                <a:srgbClr val="002060"/>
              </a:gs>
              <a:gs pos="88000">
                <a:srgbClr val="0070C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7" name="직선 연결선 6"/>
          <p:cNvCxnSpPr/>
          <p:nvPr/>
        </p:nvCxnSpPr>
        <p:spPr>
          <a:xfrm>
            <a:off x="0" y="914399"/>
            <a:ext cx="9906000" cy="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/>
          <p:cNvCxnSpPr/>
          <p:nvPr/>
        </p:nvCxnSpPr>
        <p:spPr>
          <a:xfrm>
            <a:off x="0" y="963823"/>
            <a:ext cx="990600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제목 1"/>
          <p:cNvSpPr>
            <a:spLocks noGrp="1"/>
          </p:cNvSpPr>
          <p:nvPr>
            <p:ph type="title"/>
          </p:nvPr>
        </p:nvSpPr>
        <p:spPr>
          <a:xfrm>
            <a:off x="1" y="24712"/>
            <a:ext cx="9811264" cy="827104"/>
          </a:xfrm>
        </p:spPr>
        <p:txBody>
          <a:bodyPr>
            <a:normAutofit/>
          </a:bodyPr>
          <a:lstStyle/>
          <a:p>
            <a:r>
              <a:rPr lang="en-US" altLang="ko-KR" sz="4000" b="1" dirty="0" smtClean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Ⅳ. </a:t>
            </a:r>
            <a:r>
              <a:rPr lang="ko-KR" altLang="en-US" sz="4000" b="1" dirty="0" smtClean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저자에게 통보</a:t>
            </a:r>
            <a:endParaRPr lang="ko-KR" altLang="en-US" sz="4000" b="1" dirty="0">
              <a:solidFill>
                <a:schemeClr val="bg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0" name="슬라이드 번호 개체 틀 9"/>
          <p:cNvSpPr>
            <a:spLocks noGrp="1"/>
          </p:cNvSpPr>
          <p:nvPr>
            <p:ph type="sldNum" sz="quarter" idx="12"/>
          </p:nvPr>
        </p:nvSpPr>
        <p:spPr>
          <a:xfrm>
            <a:off x="6996113" y="6455207"/>
            <a:ext cx="2228850" cy="365125"/>
          </a:xfrm>
        </p:spPr>
        <p:txBody>
          <a:bodyPr/>
          <a:lstStyle/>
          <a:p>
            <a:fld id="{4687F1B4-6A59-4565-B85B-6620A2F3FD32}" type="slidenum">
              <a:rPr lang="ko-KR" altLang="en-US" smtClean="0">
                <a:latin typeface="+mn-ea"/>
                <a:ea typeface="+mn-ea"/>
              </a:rPr>
              <a:pPr/>
              <a:t>24</a:t>
            </a:fld>
            <a:endParaRPr lang="ko-KR" altLang="en-US" dirty="0">
              <a:latin typeface="+mn-ea"/>
              <a:ea typeface="+mn-ea"/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Silla university</a:t>
            </a:r>
            <a:endParaRPr lang="ko-KR" altLang="en-US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375" y="1026887"/>
            <a:ext cx="6574221" cy="5295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533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6524368"/>
            <a:ext cx="9906000" cy="333639"/>
          </a:xfrm>
          <a:prstGeom prst="rect">
            <a:avLst/>
          </a:prstGeom>
          <a:gradFill>
            <a:gsLst>
              <a:gs pos="36000">
                <a:srgbClr val="002060"/>
              </a:gs>
              <a:gs pos="88000">
                <a:srgbClr val="0070C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0" y="0"/>
            <a:ext cx="9906000" cy="902043"/>
          </a:xfrm>
          <a:prstGeom prst="rect">
            <a:avLst/>
          </a:prstGeom>
          <a:gradFill>
            <a:gsLst>
              <a:gs pos="36000">
                <a:srgbClr val="002060"/>
              </a:gs>
              <a:gs pos="88000">
                <a:srgbClr val="0070C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7" name="직선 연결선 6"/>
          <p:cNvCxnSpPr/>
          <p:nvPr/>
        </p:nvCxnSpPr>
        <p:spPr>
          <a:xfrm>
            <a:off x="0" y="914399"/>
            <a:ext cx="9906000" cy="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/>
          <p:cNvCxnSpPr/>
          <p:nvPr/>
        </p:nvCxnSpPr>
        <p:spPr>
          <a:xfrm>
            <a:off x="0" y="963823"/>
            <a:ext cx="990600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제목 1"/>
          <p:cNvSpPr>
            <a:spLocks noGrp="1"/>
          </p:cNvSpPr>
          <p:nvPr>
            <p:ph type="title"/>
          </p:nvPr>
        </p:nvSpPr>
        <p:spPr>
          <a:xfrm>
            <a:off x="1" y="24712"/>
            <a:ext cx="9811264" cy="827104"/>
          </a:xfrm>
        </p:spPr>
        <p:txBody>
          <a:bodyPr>
            <a:normAutofit/>
          </a:bodyPr>
          <a:lstStyle/>
          <a:p>
            <a:r>
              <a:rPr lang="en-US" altLang="ko-KR" sz="4000" b="1" dirty="0" smtClean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Ⅳ. 00</a:t>
            </a:r>
            <a:r>
              <a:rPr lang="ko-KR" altLang="en-US" sz="4000" b="1" dirty="0" smtClean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대학교 이의 제기</a:t>
            </a:r>
            <a:endParaRPr lang="ko-KR" altLang="en-US" sz="4000" b="1" dirty="0">
              <a:solidFill>
                <a:schemeClr val="bg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0" name="슬라이드 번호 개체 틀 9"/>
          <p:cNvSpPr>
            <a:spLocks noGrp="1"/>
          </p:cNvSpPr>
          <p:nvPr>
            <p:ph type="sldNum" sz="quarter" idx="12"/>
          </p:nvPr>
        </p:nvSpPr>
        <p:spPr>
          <a:xfrm>
            <a:off x="6996113" y="6455207"/>
            <a:ext cx="2228850" cy="365125"/>
          </a:xfrm>
        </p:spPr>
        <p:txBody>
          <a:bodyPr/>
          <a:lstStyle/>
          <a:p>
            <a:fld id="{4687F1B4-6A59-4565-B85B-6620A2F3FD32}" type="slidenum">
              <a:rPr lang="ko-KR" altLang="en-US" smtClean="0">
                <a:latin typeface="+mn-ea"/>
                <a:ea typeface="+mn-ea"/>
              </a:rPr>
              <a:pPr/>
              <a:t>25</a:t>
            </a:fld>
            <a:endParaRPr lang="ko-KR" altLang="en-US" dirty="0">
              <a:latin typeface="+mn-ea"/>
              <a:ea typeface="+mn-ea"/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Silla university</a:t>
            </a:r>
            <a:endParaRPr lang="ko-KR" altLang="en-US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14" y="1125860"/>
            <a:ext cx="9377172" cy="519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447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6524368"/>
            <a:ext cx="9906000" cy="333639"/>
          </a:xfrm>
          <a:prstGeom prst="rect">
            <a:avLst/>
          </a:prstGeom>
          <a:gradFill>
            <a:gsLst>
              <a:gs pos="36000">
                <a:srgbClr val="002060"/>
              </a:gs>
              <a:gs pos="88000">
                <a:srgbClr val="0070C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0" y="0"/>
            <a:ext cx="9906000" cy="902043"/>
          </a:xfrm>
          <a:prstGeom prst="rect">
            <a:avLst/>
          </a:prstGeom>
          <a:gradFill>
            <a:gsLst>
              <a:gs pos="36000">
                <a:srgbClr val="002060"/>
              </a:gs>
              <a:gs pos="88000">
                <a:srgbClr val="0070C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7" name="직선 연결선 6"/>
          <p:cNvCxnSpPr/>
          <p:nvPr/>
        </p:nvCxnSpPr>
        <p:spPr>
          <a:xfrm>
            <a:off x="0" y="914399"/>
            <a:ext cx="9906000" cy="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/>
          <p:cNvCxnSpPr/>
          <p:nvPr/>
        </p:nvCxnSpPr>
        <p:spPr>
          <a:xfrm>
            <a:off x="0" y="963823"/>
            <a:ext cx="990600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제목 1"/>
          <p:cNvSpPr>
            <a:spLocks noGrp="1"/>
          </p:cNvSpPr>
          <p:nvPr>
            <p:ph type="title"/>
          </p:nvPr>
        </p:nvSpPr>
        <p:spPr>
          <a:xfrm>
            <a:off x="1" y="24712"/>
            <a:ext cx="9811264" cy="827104"/>
          </a:xfrm>
        </p:spPr>
        <p:txBody>
          <a:bodyPr>
            <a:normAutofit/>
          </a:bodyPr>
          <a:lstStyle/>
          <a:p>
            <a:r>
              <a:rPr lang="en-US" altLang="ko-KR" sz="4000" b="1" dirty="0" smtClean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Ⅳ. 00</a:t>
            </a:r>
            <a:r>
              <a:rPr lang="ko-KR" altLang="en-US" sz="4000" b="1" dirty="0" smtClean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대학교 이의 제기</a:t>
            </a:r>
            <a:endParaRPr lang="ko-KR" altLang="en-US" sz="4000" b="1" dirty="0">
              <a:solidFill>
                <a:schemeClr val="bg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0" name="슬라이드 번호 개체 틀 9"/>
          <p:cNvSpPr>
            <a:spLocks noGrp="1"/>
          </p:cNvSpPr>
          <p:nvPr>
            <p:ph type="sldNum" sz="quarter" idx="12"/>
          </p:nvPr>
        </p:nvSpPr>
        <p:spPr>
          <a:xfrm>
            <a:off x="6996113" y="6455207"/>
            <a:ext cx="2228850" cy="365125"/>
          </a:xfrm>
        </p:spPr>
        <p:txBody>
          <a:bodyPr/>
          <a:lstStyle/>
          <a:p>
            <a:fld id="{4687F1B4-6A59-4565-B85B-6620A2F3FD32}" type="slidenum">
              <a:rPr lang="ko-KR" altLang="en-US" smtClean="0">
                <a:latin typeface="+mn-ea"/>
                <a:ea typeface="+mn-ea"/>
              </a:rPr>
              <a:pPr/>
              <a:t>26</a:t>
            </a:fld>
            <a:endParaRPr lang="ko-KR" altLang="en-US" dirty="0">
              <a:latin typeface="+mn-ea"/>
              <a:ea typeface="+mn-ea"/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Silla university</a:t>
            </a:r>
            <a:endParaRPr lang="ko-KR" altLang="en-US" dirty="0"/>
          </a:p>
        </p:txBody>
      </p:sp>
      <p:grpSp>
        <p:nvGrpSpPr>
          <p:cNvPr id="12" name="그룹 11"/>
          <p:cNvGrpSpPr/>
          <p:nvPr/>
        </p:nvGrpSpPr>
        <p:grpSpPr>
          <a:xfrm>
            <a:off x="292701" y="1513365"/>
            <a:ext cx="9475076" cy="4162455"/>
            <a:chOff x="292700" y="1477198"/>
            <a:chExt cx="9475076" cy="4162455"/>
          </a:xfrm>
        </p:grpSpPr>
        <p:pic>
          <p:nvPicPr>
            <p:cNvPr id="2" name="그림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700" y="1477198"/>
              <a:ext cx="9475076" cy="4162455"/>
            </a:xfrm>
            <a:prstGeom prst="rect">
              <a:avLst/>
            </a:prstGeom>
          </p:spPr>
        </p:pic>
        <p:sp>
          <p:nvSpPr>
            <p:cNvPr id="11" name="타원 10"/>
            <p:cNvSpPr/>
            <p:nvPr/>
          </p:nvSpPr>
          <p:spPr>
            <a:xfrm>
              <a:off x="7233684" y="1726017"/>
              <a:ext cx="1116420" cy="25518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" name="타원 2"/>
            <p:cNvSpPr/>
            <p:nvPr/>
          </p:nvSpPr>
          <p:spPr>
            <a:xfrm>
              <a:off x="5422604" y="1690575"/>
              <a:ext cx="1169581" cy="2906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696303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6524368"/>
            <a:ext cx="9906000" cy="333639"/>
          </a:xfrm>
          <a:prstGeom prst="rect">
            <a:avLst/>
          </a:prstGeom>
          <a:gradFill>
            <a:gsLst>
              <a:gs pos="36000">
                <a:srgbClr val="002060"/>
              </a:gs>
              <a:gs pos="88000">
                <a:srgbClr val="0070C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0" y="0"/>
            <a:ext cx="9906000" cy="902043"/>
          </a:xfrm>
          <a:prstGeom prst="rect">
            <a:avLst/>
          </a:prstGeom>
          <a:gradFill>
            <a:gsLst>
              <a:gs pos="36000">
                <a:srgbClr val="002060"/>
              </a:gs>
              <a:gs pos="88000">
                <a:srgbClr val="0070C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7" name="직선 연결선 6"/>
          <p:cNvCxnSpPr/>
          <p:nvPr/>
        </p:nvCxnSpPr>
        <p:spPr>
          <a:xfrm>
            <a:off x="0" y="914399"/>
            <a:ext cx="9906000" cy="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/>
          <p:cNvCxnSpPr/>
          <p:nvPr/>
        </p:nvCxnSpPr>
        <p:spPr>
          <a:xfrm>
            <a:off x="139700" y="938423"/>
            <a:ext cx="990600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제목 1"/>
          <p:cNvSpPr>
            <a:spLocks noGrp="1"/>
          </p:cNvSpPr>
          <p:nvPr>
            <p:ph type="title"/>
          </p:nvPr>
        </p:nvSpPr>
        <p:spPr>
          <a:xfrm>
            <a:off x="1" y="24712"/>
            <a:ext cx="9811264" cy="827104"/>
          </a:xfrm>
        </p:spPr>
        <p:txBody>
          <a:bodyPr>
            <a:normAutofit/>
          </a:bodyPr>
          <a:lstStyle/>
          <a:p>
            <a:r>
              <a:rPr lang="en-US" altLang="ko-KR" sz="4000" b="1" dirty="0" smtClean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Ⅳ. </a:t>
            </a:r>
            <a:r>
              <a:rPr lang="ko-KR" altLang="en-US" sz="4000" b="1" dirty="0" smtClean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학회 답변</a:t>
            </a:r>
            <a:endParaRPr lang="ko-KR" altLang="en-US" sz="4000" b="1" dirty="0">
              <a:solidFill>
                <a:schemeClr val="bg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0" name="슬라이드 번호 개체 틀 9"/>
          <p:cNvSpPr>
            <a:spLocks noGrp="1"/>
          </p:cNvSpPr>
          <p:nvPr>
            <p:ph type="sldNum" sz="quarter" idx="12"/>
          </p:nvPr>
        </p:nvSpPr>
        <p:spPr>
          <a:xfrm>
            <a:off x="6996113" y="6455207"/>
            <a:ext cx="2228850" cy="365125"/>
          </a:xfrm>
        </p:spPr>
        <p:txBody>
          <a:bodyPr/>
          <a:lstStyle/>
          <a:p>
            <a:fld id="{4687F1B4-6A59-4565-B85B-6620A2F3FD32}" type="slidenum">
              <a:rPr lang="ko-KR" altLang="en-US" smtClean="0">
                <a:latin typeface="+mn-ea"/>
                <a:ea typeface="+mn-ea"/>
              </a:rPr>
              <a:pPr/>
              <a:t>27</a:t>
            </a:fld>
            <a:endParaRPr lang="ko-KR" altLang="en-US" dirty="0">
              <a:latin typeface="+mn-ea"/>
              <a:ea typeface="+mn-ea"/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Silla university</a:t>
            </a:r>
            <a:endParaRPr lang="ko-KR" altLang="en-US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07" y="1013262"/>
            <a:ext cx="4628330" cy="5455138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215" y="943703"/>
            <a:ext cx="4808647" cy="5534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558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6524368"/>
            <a:ext cx="9906000" cy="333639"/>
          </a:xfrm>
          <a:prstGeom prst="rect">
            <a:avLst/>
          </a:prstGeom>
          <a:gradFill>
            <a:gsLst>
              <a:gs pos="36000">
                <a:srgbClr val="002060"/>
              </a:gs>
              <a:gs pos="88000">
                <a:srgbClr val="0070C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0" y="0"/>
            <a:ext cx="9906000" cy="902043"/>
          </a:xfrm>
          <a:prstGeom prst="rect">
            <a:avLst/>
          </a:prstGeom>
          <a:gradFill>
            <a:gsLst>
              <a:gs pos="36000">
                <a:srgbClr val="002060"/>
              </a:gs>
              <a:gs pos="88000">
                <a:srgbClr val="0070C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7" name="직선 연결선 6"/>
          <p:cNvCxnSpPr/>
          <p:nvPr/>
        </p:nvCxnSpPr>
        <p:spPr>
          <a:xfrm>
            <a:off x="0" y="914399"/>
            <a:ext cx="9906000" cy="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/>
          <p:cNvCxnSpPr/>
          <p:nvPr/>
        </p:nvCxnSpPr>
        <p:spPr>
          <a:xfrm>
            <a:off x="139700" y="938423"/>
            <a:ext cx="990600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제목 1"/>
          <p:cNvSpPr>
            <a:spLocks noGrp="1"/>
          </p:cNvSpPr>
          <p:nvPr>
            <p:ph type="title"/>
          </p:nvPr>
        </p:nvSpPr>
        <p:spPr>
          <a:xfrm>
            <a:off x="1" y="24712"/>
            <a:ext cx="9811264" cy="827104"/>
          </a:xfrm>
        </p:spPr>
        <p:txBody>
          <a:bodyPr>
            <a:normAutofit/>
          </a:bodyPr>
          <a:lstStyle/>
          <a:p>
            <a:r>
              <a:rPr lang="en-US" altLang="ko-KR" sz="4000" b="1" dirty="0" smtClean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Ⅳ. </a:t>
            </a:r>
            <a:r>
              <a:rPr lang="ko-KR" altLang="en-US" sz="4000" b="1" dirty="0" smtClean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학회 답변</a:t>
            </a:r>
            <a:endParaRPr lang="ko-KR" altLang="en-US" sz="4000" b="1" dirty="0">
              <a:solidFill>
                <a:schemeClr val="bg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0" name="슬라이드 번호 개체 틀 9"/>
          <p:cNvSpPr>
            <a:spLocks noGrp="1"/>
          </p:cNvSpPr>
          <p:nvPr>
            <p:ph type="sldNum" sz="quarter" idx="12"/>
          </p:nvPr>
        </p:nvSpPr>
        <p:spPr>
          <a:xfrm>
            <a:off x="6996113" y="6455207"/>
            <a:ext cx="2228850" cy="365125"/>
          </a:xfrm>
        </p:spPr>
        <p:txBody>
          <a:bodyPr/>
          <a:lstStyle/>
          <a:p>
            <a:fld id="{4687F1B4-6A59-4565-B85B-6620A2F3FD32}" type="slidenum">
              <a:rPr lang="ko-KR" altLang="en-US" smtClean="0">
                <a:latin typeface="+mn-ea"/>
                <a:ea typeface="+mn-ea"/>
              </a:rPr>
              <a:pPr/>
              <a:t>28</a:t>
            </a:fld>
            <a:endParaRPr lang="ko-KR" altLang="en-US" dirty="0">
              <a:latin typeface="+mn-ea"/>
              <a:ea typeface="+mn-ea"/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Silla university</a:t>
            </a:r>
            <a:endParaRPr lang="ko-KR" altLang="en-US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785" y="1048807"/>
            <a:ext cx="4924425" cy="528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30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6524368"/>
            <a:ext cx="9906000" cy="333639"/>
          </a:xfrm>
          <a:prstGeom prst="rect">
            <a:avLst/>
          </a:prstGeom>
          <a:gradFill>
            <a:gsLst>
              <a:gs pos="36000">
                <a:srgbClr val="002060"/>
              </a:gs>
              <a:gs pos="88000">
                <a:srgbClr val="0070C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0" y="0"/>
            <a:ext cx="9906000" cy="902043"/>
          </a:xfrm>
          <a:prstGeom prst="rect">
            <a:avLst/>
          </a:prstGeom>
          <a:gradFill>
            <a:gsLst>
              <a:gs pos="36000">
                <a:srgbClr val="002060"/>
              </a:gs>
              <a:gs pos="88000">
                <a:srgbClr val="0070C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7" name="직선 연결선 6"/>
          <p:cNvCxnSpPr/>
          <p:nvPr/>
        </p:nvCxnSpPr>
        <p:spPr>
          <a:xfrm>
            <a:off x="0" y="914399"/>
            <a:ext cx="9906000" cy="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/>
          <p:cNvCxnSpPr/>
          <p:nvPr/>
        </p:nvCxnSpPr>
        <p:spPr>
          <a:xfrm>
            <a:off x="139700" y="938423"/>
            <a:ext cx="990600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제목 1"/>
          <p:cNvSpPr>
            <a:spLocks noGrp="1"/>
          </p:cNvSpPr>
          <p:nvPr>
            <p:ph type="title"/>
          </p:nvPr>
        </p:nvSpPr>
        <p:spPr>
          <a:xfrm>
            <a:off x="1" y="24712"/>
            <a:ext cx="9811264" cy="827104"/>
          </a:xfrm>
        </p:spPr>
        <p:txBody>
          <a:bodyPr>
            <a:normAutofit/>
          </a:bodyPr>
          <a:lstStyle/>
          <a:p>
            <a:r>
              <a:rPr lang="en-US" altLang="ko-KR" sz="4000" b="1" dirty="0" smtClean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Ⅳ. </a:t>
            </a:r>
            <a:r>
              <a:rPr lang="ko-KR" altLang="en-US" sz="4000" b="1" dirty="0" smtClean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시사</a:t>
            </a:r>
            <a:r>
              <a:rPr lang="ko-KR" altLang="en-US" sz="4000" b="1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점</a:t>
            </a:r>
          </a:p>
        </p:txBody>
      </p:sp>
      <p:sp>
        <p:nvSpPr>
          <p:cNvPr id="10" name="슬라이드 번호 개체 틀 9"/>
          <p:cNvSpPr>
            <a:spLocks noGrp="1"/>
          </p:cNvSpPr>
          <p:nvPr>
            <p:ph type="sldNum" sz="quarter" idx="12"/>
          </p:nvPr>
        </p:nvSpPr>
        <p:spPr>
          <a:xfrm>
            <a:off x="6996113" y="6455207"/>
            <a:ext cx="2228850" cy="365125"/>
          </a:xfrm>
        </p:spPr>
        <p:txBody>
          <a:bodyPr/>
          <a:lstStyle/>
          <a:p>
            <a:fld id="{4687F1B4-6A59-4565-B85B-6620A2F3FD32}" type="slidenum">
              <a:rPr lang="ko-KR" altLang="en-US" smtClean="0">
                <a:latin typeface="+mn-ea"/>
                <a:ea typeface="+mn-ea"/>
              </a:rPr>
              <a:pPr/>
              <a:t>29</a:t>
            </a:fld>
            <a:endParaRPr lang="ko-KR" altLang="en-US" dirty="0">
              <a:latin typeface="+mn-ea"/>
              <a:ea typeface="+mn-ea"/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Silla university</a:t>
            </a:r>
            <a:endParaRPr lang="ko-KR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77917" y="1128111"/>
            <a:ext cx="863950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ko-KR" altLang="en-US" sz="2400" dirty="0" smtClean="0">
                <a:latin typeface="+mn-ea"/>
              </a:rPr>
              <a:t>연구윤리 문제는 교원 재임용과 직위해제의 근거가 됨</a:t>
            </a:r>
            <a:endParaRPr lang="en-US" altLang="ko-KR" sz="2400" dirty="0" smtClean="0">
              <a:latin typeface="+mn-ea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ko-KR" altLang="en-US" sz="2400" dirty="0" smtClean="0">
                <a:latin typeface="+mn-ea"/>
              </a:rPr>
              <a:t>학교에서 교원에게 불이익을 주는 수단으로 악용 가능성이 큼</a:t>
            </a:r>
            <a:endParaRPr lang="en-US" altLang="ko-KR" sz="2400" dirty="0" smtClean="0">
              <a:latin typeface="+mn-ea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ko-KR" altLang="en-US" sz="2400" dirty="0" smtClean="0">
                <a:latin typeface="+mn-ea"/>
              </a:rPr>
              <a:t>연구자 입장에서 윤리의식의 부재가 문제의 근원이 될 수 있음</a:t>
            </a:r>
            <a:endParaRPr lang="en-US" altLang="ko-KR" sz="2400" dirty="0" smtClean="0">
              <a:latin typeface="+mn-ea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ko-KR" altLang="en-US" sz="2400" dirty="0" smtClean="0">
                <a:latin typeface="+mn-ea"/>
              </a:rPr>
              <a:t>연구자의 연구윤리 정보 부족이 문제 발단의 원인 중 하나임</a:t>
            </a:r>
            <a:endParaRPr lang="en-US" altLang="ko-KR" sz="2400" dirty="0" smtClean="0">
              <a:latin typeface="+mn-ea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ko-KR" altLang="en-US" sz="2400" dirty="0" smtClean="0">
                <a:latin typeface="+mn-ea"/>
              </a:rPr>
              <a:t>학회 차원에서 연구윤리교육을 지속적으로 실시해야 함</a:t>
            </a:r>
            <a:endParaRPr lang="en-US" altLang="ko-KR" sz="2400" dirty="0" smtClean="0">
              <a:latin typeface="+mn-ea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ko-KR" altLang="en-US" sz="2400" dirty="0" smtClean="0">
                <a:latin typeface="+mn-ea"/>
              </a:rPr>
              <a:t>학회에서 윤리문제에 대한 문제 발생시 해결방법에 대한 매뉴얼을 갖추어야 함</a:t>
            </a:r>
            <a:endParaRPr lang="en-US" altLang="ko-KR" sz="2400" dirty="0" smtClean="0">
              <a:latin typeface="+mn-ea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ko-KR" altLang="en-US" sz="2400" dirty="0" smtClean="0">
                <a:latin typeface="+mn-ea"/>
              </a:rPr>
              <a:t>학회의 논문심사과정을 투명하게 하고 절차에 따른 증빙자료를</a:t>
            </a:r>
            <a:endParaRPr lang="en-US" altLang="ko-KR" sz="2400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2400" dirty="0">
                <a:latin typeface="+mn-ea"/>
              </a:rPr>
              <a:t> </a:t>
            </a:r>
            <a:r>
              <a:rPr lang="ko-KR" altLang="en-US" sz="2400" dirty="0" smtClean="0">
                <a:latin typeface="+mn-ea"/>
              </a:rPr>
              <a:t> 보관해야 함</a:t>
            </a:r>
            <a:endParaRPr lang="ko-KR" altLang="en-US" sz="24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099144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6524368"/>
            <a:ext cx="9906000" cy="333639"/>
          </a:xfrm>
          <a:prstGeom prst="rect">
            <a:avLst/>
          </a:prstGeom>
          <a:gradFill>
            <a:gsLst>
              <a:gs pos="36000">
                <a:srgbClr val="002060"/>
              </a:gs>
              <a:gs pos="88000">
                <a:srgbClr val="0070C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0" y="0"/>
            <a:ext cx="9906000" cy="902043"/>
          </a:xfrm>
          <a:prstGeom prst="rect">
            <a:avLst/>
          </a:prstGeom>
          <a:gradFill>
            <a:gsLst>
              <a:gs pos="36000">
                <a:srgbClr val="002060"/>
              </a:gs>
              <a:gs pos="88000">
                <a:srgbClr val="0070C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7" name="직선 연결선 6"/>
          <p:cNvCxnSpPr/>
          <p:nvPr/>
        </p:nvCxnSpPr>
        <p:spPr>
          <a:xfrm>
            <a:off x="0" y="914399"/>
            <a:ext cx="9906000" cy="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/>
          <p:cNvCxnSpPr/>
          <p:nvPr/>
        </p:nvCxnSpPr>
        <p:spPr>
          <a:xfrm>
            <a:off x="0" y="963823"/>
            <a:ext cx="990600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제목 1"/>
          <p:cNvSpPr>
            <a:spLocks noGrp="1"/>
          </p:cNvSpPr>
          <p:nvPr>
            <p:ph type="title"/>
          </p:nvPr>
        </p:nvSpPr>
        <p:spPr>
          <a:xfrm>
            <a:off x="1" y="24712"/>
            <a:ext cx="9811264" cy="827104"/>
          </a:xfrm>
        </p:spPr>
        <p:txBody>
          <a:bodyPr>
            <a:normAutofit/>
          </a:bodyPr>
          <a:lstStyle/>
          <a:p>
            <a:r>
              <a:rPr lang="en-US" altLang="ko-KR" sz="4000" b="1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Ⅰ. </a:t>
            </a:r>
            <a:r>
              <a:rPr lang="ko-KR" altLang="en-US" sz="4000" b="1" dirty="0" smtClean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연구윤리 교육의 배경</a:t>
            </a:r>
            <a:endParaRPr lang="ko-KR" altLang="en-US" sz="4000" b="1" dirty="0">
              <a:solidFill>
                <a:schemeClr val="bg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0" name="슬라이드 번호 개체 틀 9"/>
          <p:cNvSpPr>
            <a:spLocks noGrp="1"/>
          </p:cNvSpPr>
          <p:nvPr>
            <p:ph type="sldNum" sz="quarter" idx="12"/>
          </p:nvPr>
        </p:nvSpPr>
        <p:spPr>
          <a:xfrm>
            <a:off x="6996113" y="6455207"/>
            <a:ext cx="2228850" cy="365125"/>
          </a:xfrm>
        </p:spPr>
        <p:txBody>
          <a:bodyPr/>
          <a:lstStyle/>
          <a:p>
            <a:fld id="{4687F1B4-6A59-4565-B85B-6620A2F3FD32}" type="slidenum">
              <a:rPr lang="ko-KR" altLang="en-US" smtClean="0">
                <a:latin typeface="+mn-ea"/>
                <a:ea typeface="+mn-ea"/>
              </a:rPr>
              <a:pPr/>
              <a:t>3</a:t>
            </a:fld>
            <a:endParaRPr lang="ko-KR" altLang="en-US" dirty="0">
              <a:latin typeface="+mn-ea"/>
              <a:ea typeface="+mn-ea"/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Silla university</a:t>
            </a:r>
            <a:endParaRPr lang="ko-KR" altLang="en-US" dirty="0"/>
          </a:p>
        </p:txBody>
      </p:sp>
      <p:sp>
        <p:nvSpPr>
          <p:cNvPr id="28" name="Text Box 4"/>
          <p:cNvSpPr txBox="1">
            <a:spLocks noChangeArrowheads="1"/>
          </p:cNvSpPr>
          <p:nvPr/>
        </p:nvSpPr>
        <p:spPr>
          <a:xfrm>
            <a:off x="468313" y="1441450"/>
            <a:ext cx="8840787" cy="454025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3538" indent="-363538">
              <a:lnSpc>
                <a:spcPct val="140000"/>
              </a:lnSpc>
            </a:pPr>
            <a:r>
              <a:rPr lang="ko-KR" altLang="en-US" sz="2400" b="1" dirty="0" smtClean="0"/>
              <a:t>정부에서는 황우석 교수의 줄기세포연구 논란을 계기로</a:t>
            </a:r>
            <a:endParaRPr lang="en-US" altLang="ko-KR" sz="2400" b="1" dirty="0" smtClean="0"/>
          </a:p>
          <a:p>
            <a:pPr marL="0" indent="0">
              <a:lnSpc>
                <a:spcPct val="140000"/>
              </a:lnSpc>
              <a:buNone/>
            </a:pPr>
            <a:r>
              <a:rPr lang="en-US" altLang="ko-KR" sz="2400" b="1" dirty="0">
                <a:solidFill>
                  <a:srgbClr val="990000"/>
                </a:solidFill>
              </a:rPr>
              <a:t> </a:t>
            </a:r>
            <a:r>
              <a:rPr lang="en-US" altLang="ko-KR" sz="2400" b="1" dirty="0" smtClean="0">
                <a:solidFill>
                  <a:srgbClr val="990000"/>
                </a:solidFill>
              </a:rPr>
              <a:t> </a:t>
            </a:r>
            <a:r>
              <a:rPr lang="ko-KR" altLang="en-US" sz="2400" b="1" dirty="0" smtClean="0">
                <a:solidFill>
                  <a:srgbClr val="990000"/>
                </a:solidFill>
              </a:rPr>
              <a:t>연구부정행위 방지</a:t>
            </a:r>
            <a:r>
              <a:rPr lang="ko-KR" altLang="en-US" sz="2400" b="1" dirty="0" smtClean="0"/>
              <a:t> 및 </a:t>
            </a:r>
            <a:r>
              <a:rPr lang="ko-KR" altLang="en-US" sz="2400" b="1" dirty="0" smtClean="0">
                <a:solidFill>
                  <a:srgbClr val="990000"/>
                </a:solidFill>
              </a:rPr>
              <a:t>공정한 연구진실성 검증</a:t>
            </a:r>
            <a:r>
              <a:rPr lang="ko-KR" altLang="en-US" sz="2400" b="1" dirty="0" smtClean="0"/>
              <a:t> 위한 제도 도입</a:t>
            </a:r>
            <a:endParaRPr lang="en-US" altLang="ko-KR" sz="2400" b="1" dirty="0" smtClean="0"/>
          </a:p>
          <a:p>
            <a:pPr marL="363538" indent="-363538">
              <a:lnSpc>
                <a:spcPct val="100000"/>
              </a:lnSpc>
            </a:pPr>
            <a:endParaRPr lang="ko-KR" altLang="en-US" sz="1000" b="1" dirty="0" smtClean="0"/>
          </a:p>
          <a:p>
            <a:pPr marL="363538" indent="-363538">
              <a:lnSpc>
                <a:spcPct val="140000"/>
              </a:lnSpc>
            </a:pPr>
            <a:r>
              <a:rPr lang="ko-KR" altLang="en-US" sz="2400" b="1" dirty="0" smtClean="0"/>
              <a:t>여러 국가 기관의 연구수행 결과보고서에서 연구책임자가 기 발표된</a:t>
            </a:r>
            <a:endParaRPr lang="en-US" altLang="ko-KR" sz="2400" b="1" dirty="0" smtClean="0"/>
          </a:p>
          <a:p>
            <a:pPr marL="0" indent="0">
              <a:lnSpc>
                <a:spcPct val="140000"/>
              </a:lnSpc>
              <a:buNone/>
            </a:pPr>
            <a:r>
              <a:rPr lang="en-US" altLang="ko-KR" sz="2400" b="1" dirty="0"/>
              <a:t> </a:t>
            </a:r>
            <a:r>
              <a:rPr lang="ko-KR" altLang="en-US" sz="2400" b="1" dirty="0" smtClean="0"/>
              <a:t> 논문의 </a:t>
            </a:r>
            <a:r>
              <a:rPr lang="ko-KR" altLang="en-US" sz="2400" b="1" dirty="0" smtClean="0">
                <a:solidFill>
                  <a:srgbClr val="990000"/>
                </a:solidFill>
              </a:rPr>
              <a:t>무단인용</a:t>
            </a:r>
            <a:r>
              <a:rPr lang="ko-KR" altLang="en-US" sz="2400" b="1" dirty="0" smtClean="0"/>
              <a:t>사실을 참고문헌에 적시하지 아니하여 문제 발생</a:t>
            </a:r>
            <a:endParaRPr lang="en-US" altLang="ko-KR" sz="2400" b="1" dirty="0" smtClean="0"/>
          </a:p>
          <a:p>
            <a:pPr marL="363538" indent="-363538">
              <a:lnSpc>
                <a:spcPct val="140000"/>
              </a:lnSpc>
            </a:pPr>
            <a:endParaRPr lang="ko-KR" altLang="en-US" sz="1000" b="1" dirty="0" smtClean="0"/>
          </a:p>
          <a:p>
            <a:pPr marL="363538" indent="-363538">
              <a:lnSpc>
                <a:spcPct val="140000"/>
              </a:lnSpc>
            </a:pPr>
            <a:r>
              <a:rPr lang="ko-KR" altLang="en-US" sz="2400" b="1" dirty="0" smtClean="0"/>
              <a:t>연구자들의 </a:t>
            </a:r>
            <a:r>
              <a:rPr lang="ko-KR" altLang="en-US" sz="2400" b="1" dirty="0" smtClean="0">
                <a:solidFill>
                  <a:srgbClr val="CC3300"/>
                </a:solidFill>
              </a:rPr>
              <a:t>연구 윤리 문제</a:t>
            </a:r>
            <a:r>
              <a:rPr lang="ko-KR" altLang="en-US" sz="2400" b="1" dirty="0" smtClean="0"/>
              <a:t> 심각성 제고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연구윤리 원칙과 행동지침</a:t>
            </a:r>
            <a:endParaRPr lang="en-US" altLang="ko-KR" sz="2400" b="1" dirty="0" smtClean="0"/>
          </a:p>
          <a:p>
            <a:pPr marL="0" indent="0">
              <a:lnSpc>
                <a:spcPct val="140000"/>
              </a:lnSpc>
              <a:buNone/>
            </a:pPr>
            <a:r>
              <a:rPr lang="en-US" altLang="ko-KR" sz="2400" b="1" dirty="0"/>
              <a:t> </a:t>
            </a:r>
            <a:r>
              <a:rPr lang="ko-KR" altLang="en-US" sz="2400" b="1" dirty="0" smtClean="0"/>
              <a:t> 정립 필요성 제기</a:t>
            </a:r>
          </a:p>
        </p:txBody>
      </p:sp>
    </p:spTree>
    <p:extLst>
      <p:ext uri="{BB962C8B-B14F-4D97-AF65-F5344CB8AC3E}">
        <p14:creationId xmlns:p14="http://schemas.microsoft.com/office/powerpoint/2010/main" val="1733588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6524368"/>
            <a:ext cx="9906000" cy="333639"/>
          </a:xfrm>
          <a:prstGeom prst="rect">
            <a:avLst/>
          </a:prstGeom>
          <a:gradFill>
            <a:gsLst>
              <a:gs pos="36000">
                <a:srgbClr val="002060"/>
              </a:gs>
              <a:gs pos="88000">
                <a:srgbClr val="0070C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0" y="0"/>
            <a:ext cx="9906000" cy="902043"/>
          </a:xfrm>
          <a:prstGeom prst="rect">
            <a:avLst/>
          </a:prstGeom>
          <a:gradFill>
            <a:gsLst>
              <a:gs pos="36000">
                <a:srgbClr val="002060"/>
              </a:gs>
              <a:gs pos="88000">
                <a:srgbClr val="0070C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7" name="직선 연결선 6"/>
          <p:cNvCxnSpPr/>
          <p:nvPr/>
        </p:nvCxnSpPr>
        <p:spPr>
          <a:xfrm>
            <a:off x="0" y="914399"/>
            <a:ext cx="9906000" cy="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/>
          <p:cNvCxnSpPr/>
          <p:nvPr/>
        </p:nvCxnSpPr>
        <p:spPr>
          <a:xfrm>
            <a:off x="0" y="963823"/>
            <a:ext cx="990600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제목 1"/>
          <p:cNvSpPr>
            <a:spLocks noGrp="1"/>
          </p:cNvSpPr>
          <p:nvPr>
            <p:ph type="title"/>
          </p:nvPr>
        </p:nvSpPr>
        <p:spPr>
          <a:xfrm>
            <a:off x="1" y="24712"/>
            <a:ext cx="9811264" cy="827104"/>
          </a:xfrm>
        </p:spPr>
        <p:txBody>
          <a:bodyPr>
            <a:normAutofit/>
          </a:bodyPr>
          <a:lstStyle/>
          <a:p>
            <a:r>
              <a:rPr lang="ko-KR" altLang="en-US" sz="4000" b="1" dirty="0" smtClean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 참고문헌</a:t>
            </a:r>
            <a:endParaRPr lang="ko-KR" altLang="en-US" sz="4000" b="1" dirty="0">
              <a:solidFill>
                <a:schemeClr val="bg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0" name="슬라이드 번호 개체 틀 9"/>
          <p:cNvSpPr>
            <a:spLocks noGrp="1"/>
          </p:cNvSpPr>
          <p:nvPr>
            <p:ph type="sldNum" sz="quarter" idx="12"/>
          </p:nvPr>
        </p:nvSpPr>
        <p:spPr>
          <a:xfrm>
            <a:off x="6996113" y="6455207"/>
            <a:ext cx="2228850" cy="365125"/>
          </a:xfrm>
        </p:spPr>
        <p:txBody>
          <a:bodyPr/>
          <a:lstStyle/>
          <a:p>
            <a:fld id="{4687F1B4-6A59-4565-B85B-6620A2F3FD32}" type="slidenum">
              <a:rPr lang="ko-KR" altLang="en-US" smtClean="0">
                <a:latin typeface="+mn-ea"/>
                <a:ea typeface="+mn-ea"/>
              </a:rPr>
              <a:pPr/>
              <a:t>30</a:t>
            </a:fld>
            <a:endParaRPr lang="ko-KR" altLang="en-US" dirty="0">
              <a:latin typeface="+mn-ea"/>
              <a:ea typeface="+mn-ea"/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Silla university</a:t>
            </a:r>
            <a:endParaRPr lang="ko-KR" altLang="en-US" dirty="0"/>
          </a:p>
        </p:txBody>
      </p:sp>
      <p:sp>
        <p:nvSpPr>
          <p:cNvPr id="11" name="내용 개체 틀 2"/>
          <p:cNvSpPr>
            <a:spLocks noGrp="1"/>
          </p:cNvSpPr>
          <p:nvPr>
            <p:ph idx="1"/>
          </p:nvPr>
        </p:nvSpPr>
        <p:spPr>
          <a:xfrm>
            <a:off x="787400" y="1192213"/>
            <a:ext cx="8382000" cy="5068887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40000"/>
              </a:lnSpc>
              <a:buFont typeface="Wingdings" panose="05000000000000000000" pitchFamily="2" charset="2"/>
              <a:buChar char="§"/>
              <a:defRPr/>
            </a:pPr>
            <a:r>
              <a:rPr lang="ko-KR" altLang="en-US" sz="2000" dirty="0" smtClean="0"/>
              <a:t>과학기술부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연구윤리확보를 위한 지침해설서</a:t>
            </a:r>
            <a:r>
              <a:rPr lang="en-US" altLang="ko-KR" sz="2000" dirty="0" smtClean="0"/>
              <a:t>(2006)</a:t>
            </a:r>
          </a:p>
          <a:p>
            <a:pPr>
              <a:lnSpc>
                <a:spcPct val="140000"/>
              </a:lnSpc>
              <a:buFont typeface="Wingdings" panose="05000000000000000000" pitchFamily="2" charset="2"/>
              <a:buChar char="§"/>
              <a:defRPr/>
            </a:pPr>
            <a:r>
              <a:rPr lang="ko-KR" altLang="en-US" sz="2000" dirty="0" smtClean="0"/>
              <a:t>교육부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연구윤리소개</a:t>
            </a:r>
            <a:r>
              <a:rPr lang="en-US" altLang="ko-KR" sz="2000" dirty="0" smtClean="0"/>
              <a:t>(2006)</a:t>
            </a:r>
          </a:p>
          <a:p>
            <a:pPr>
              <a:lnSpc>
                <a:spcPct val="140000"/>
              </a:lnSpc>
              <a:buFont typeface="Wingdings" panose="05000000000000000000" pitchFamily="2" charset="2"/>
              <a:buChar char="§"/>
              <a:defRPr/>
            </a:pPr>
            <a:r>
              <a:rPr lang="ko-KR" altLang="en-US" sz="2000" dirty="0" smtClean="0"/>
              <a:t>김호정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연구윤리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식품의약품안전청 교육자료</a:t>
            </a:r>
            <a:r>
              <a:rPr lang="en-US" altLang="ko-KR" sz="2000" dirty="0" smtClean="0"/>
              <a:t>(2006)</a:t>
            </a:r>
          </a:p>
          <a:p>
            <a:pPr>
              <a:lnSpc>
                <a:spcPct val="140000"/>
              </a:lnSpc>
              <a:buFont typeface="Wingdings" panose="05000000000000000000" pitchFamily="2" charset="2"/>
              <a:buChar char="§"/>
              <a:defRPr/>
            </a:pPr>
            <a:r>
              <a:rPr lang="ko-KR" altLang="en-US" sz="2000" dirty="0" err="1" smtClean="0"/>
              <a:t>이인재</a:t>
            </a:r>
            <a:r>
              <a:rPr lang="en-US" altLang="ko-KR" sz="2000" dirty="0" smtClean="0"/>
              <a:t>, “</a:t>
            </a:r>
            <a:r>
              <a:rPr lang="ko-KR" altLang="en-US" sz="2000" dirty="0" smtClean="0"/>
              <a:t>연구윤리의 이해</a:t>
            </a:r>
            <a:r>
              <a:rPr lang="en-US" altLang="ko-KR" sz="2000" dirty="0" smtClean="0"/>
              <a:t>: </a:t>
            </a:r>
            <a:r>
              <a:rPr lang="ko-KR" altLang="en-US" sz="2000" dirty="0" smtClean="0"/>
              <a:t>표절과 올바른 인용</a:t>
            </a:r>
            <a:r>
              <a:rPr lang="en-US" altLang="ko-KR" sz="2000" dirty="0" smtClean="0"/>
              <a:t>”, </a:t>
            </a:r>
            <a:r>
              <a:rPr lang="ko-KR" altLang="en-US" sz="2000" dirty="0" smtClean="0"/>
              <a:t>서울대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전남대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단국대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충남대</a:t>
            </a:r>
            <a:r>
              <a:rPr lang="en-US" altLang="ko-KR" sz="2000" dirty="0" smtClean="0"/>
              <a:t>, </a:t>
            </a:r>
            <a:r>
              <a:rPr lang="ko-KR" altLang="en-US" sz="2000" dirty="0" err="1" smtClean="0"/>
              <a:t>한국운동역학회</a:t>
            </a:r>
            <a:r>
              <a:rPr lang="ko-KR" altLang="en-US" sz="2000" dirty="0" smtClean="0"/>
              <a:t> 등 특강자료</a:t>
            </a:r>
            <a:r>
              <a:rPr lang="en-US" altLang="ko-KR" sz="2000" dirty="0" smtClean="0"/>
              <a:t>(2008)</a:t>
            </a:r>
          </a:p>
          <a:p>
            <a:pPr>
              <a:lnSpc>
                <a:spcPct val="140000"/>
              </a:lnSpc>
              <a:buFont typeface="Wingdings" panose="05000000000000000000" pitchFamily="2" charset="2"/>
              <a:buChar char="§"/>
              <a:defRPr/>
            </a:pPr>
            <a:r>
              <a:rPr lang="ko-KR" altLang="en-US" sz="2000" dirty="0" smtClean="0"/>
              <a:t>임병묵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연구윤리의 이해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신라대학교 특강자료 </a:t>
            </a:r>
            <a:r>
              <a:rPr lang="en-US" altLang="ko-KR" sz="2000" dirty="0" smtClean="0"/>
              <a:t>(2012)</a:t>
            </a:r>
          </a:p>
          <a:p>
            <a:pPr>
              <a:lnSpc>
                <a:spcPct val="140000"/>
              </a:lnSpc>
              <a:buFont typeface="Wingdings" panose="05000000000000000000" pitchFamily="2" charset="2"/>
              <a:buChar char="§"/>
              <a:defRPr/>
            </a:pPr>
            <a:r>
              <a:rPr lang="ko-KR" altLang="en-US" sz="2000" dirty="0" smtClean="0"/>
              <a:t>조용기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표절예방교육자료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부산대학</a:t>
            </a:r>
            <a:r>
              <a:rPr lang="ko-KR" altLang="en-US" sz="2000" dirty="0"/>
              <a:t>교</a:t>
            </a:r>
            <a:r>
              <a:rPr lang="ko-KR" altLang="en-US" sz="2000" dirty="0" smtClean="0"/>
              <a:t> </a:t>
            </a:r>
            <a:r>
              <a:rPr lang="ko-KR" altLang="en-US" sz="2000" dirty="0" err="1" smtClean="0"/>
              <a:t>학사과</a:t>
            </a:r>
            <a:r>
              <a:rPr lang="ko-KR" altLang="en-US" sz="2000" dirty="0" smtClean="0"/>
              <a:t> </a:t>
            </a:r>
            <a:r>
              <a:rPr lang="en-US" altLang="ko-KR" sz="2000" dirty="0" smtClean="0"/>
              <a:t>(2010)</a:t>
            </a:r>
          </a:p>
          <a:p>
            <a:pPr>
              <a:lnSpc>
                <a:spcPct val="140000"/>
              </a:lnSpc>
              <a:buFont typeface="Wingdings" panose="05000000000000000000" pitchFamily="2" charset="2"/>
              <a:buChar char="§"/>
              <a:defRPr/>
            </a:pPr>
            <a:r>
              <a:rPr lang="ko-KR" altLang="en-US" sz="2000" dirty="0" err="1" smtClean="0"/>
              <a:t>함창곡</a:t>
            </a:r>
            <a:r>
              <a:rPr lang="en-US" altLang="ko-KR" sz="2000" dirty="0"/>
              <a:t>, “</a:t>
            </a:r>
            <a:r>
              <a:rPr lang="ko-KR" altLang="en-US" sz="2000" dirty="0"/>
              <a:t>이중게재의 문제와 과제</a:t>
            </a:r>
            <a:r>
              <a:rPr lang="en-US" altLang="ko-KR" sz="2000" dirty="0"/>
              <a:t>”</a:t>
            </a:r>
            <a:r>
              <a:rPr lang="ko-KR" altLang="en-US" sz="2000" dirty="0"/>
              <a:t>제</a:t>
            </a:r>
            <a:r>
              <a:rPr lang="en-US" altLang="ko-KR" sz="2000" dirty="0"/>
              <a:t>1</a:t>
            </a:r>
            <a:r>
              <a:rPr lang="ko-KR" altLang="en-US" sz="2000" dirty="0"/>
              <a:t>회 </a:t>
            </a:r>
            <a:r>
              <a:rPr lang="en-US" altLang="ko-KR" sz="2000" dirty="0"/>
              <a:t>2007 </a:t>
            </a:r>
            <a:r>
              <a:rPr lang="ko-KR" altLang="en-US" sz="2000" dirty="0"/>
              <a:t>연구윤리 포럼</a:t>
            </a:r>
            <a:r>
              <a:rPr lang="en-US" altLang="ko-KR" sz="2000" dirty="0"/>
              <a:t>, </a:t>
            </a:r>
            <a:r>
              <a:rPr lang="ko-KR" altLang="en-US" sz="2000" dirty="0" err="1"/>
              <a:t>교육인적자원부</a:t>
            </a:r>
            <a:r>
              <a:rPr lang="en-US" altLang="ko-KR" sz="2000" dirty="0"/>
              <a:t>, </a:t>
            </a:r>
            <a:r>
              <a:rPr lang="ko-KR" altLang="en-US" sz="2000" dirty="0"/>
              <a:t>한국학술진흥재단</a:t>
            </a:r>
            <a:r>
              <a:rPr lang="en-US" altLang="ko-KR" sz="2000" dirty="0"/>
              <a:t>(2007</a:t>
            </a:r>
            <a:r>
              <a:rPr lang="en-US" altLang="ko-KR" sz="2000" dirty="0" smtClean="0"/>
              <a:t>)</a:t>
            </a:r>
          </a:p>
          <a:p>
            <a:pPr>
              <a:lnSpc>
                <a:spcPct val="140000"/>
              </a:lnSpc>
              <a:buFont typeface="Wingdings" panose="05000000000000000000" pitchFamily="2" charset="2"/>
              <a:buChar char="§"/>
              <a:defRPr/>
            </a:pPr>
            <a:r>
              <a:rPr lang="en-US" altLang="ko-KR" sz="2000" dirty="0" smtClean="0"/>
              <a:t>Cho BK, et al. Joint statement on redundant (duplicate) publication, J Card </a:t>
            </a:r>
            <a:r>
              <a:rPr lang="en-US" altLang="ko-KR" sz="2000" dirty="0" err="1" smtClean="0"/>
              <a:t>Surg</a:t>
            </a:r>
            <a:r>
              <a:rPr lang="en-US" altLang="ko-KR" sz="2000" dirty="0" smtClean="0"/>
              <a:t>, 1998;13:417</a:t>
            </a: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478842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6524368"/>
            <a:ext cx="9906000" cy="333639"/>
          </a:xfrm>
          <a:prstGeom prst="rect">
            <a:avLst/>
          </a:prstGeom>
          <a:gradFill>
            <a:gsLst>
              <a:gs pos="36000">
                <a:srgbClr val="002060"/>
              </a:gs>
              <a:gs pos="88000">
                <a:srgbClr val="0070C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0" y="0"/>
            <a:ext cx="9906000" cy="902043"/>
          </a:xfrm>
          <a:prstGeom prst="rect">
            <a:avLst/>
          </a:prstGeom>
          <a:gradFill>
            <a:gsLst>
              <a:gs pos="36000">
                <a:srgbClr val="002060"/>
              </a:gs>
              <a:gs pos="88000">
                <a:srgbClr val="0070C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7" name="직선 연결선 6"/>
          <p:cNvCxnSpPr/>
          <p:nvPr/>
        </p:nvCxnSpPr>
        <p:spPr>
          <a:xfrm>
            <a:off x="0" y="914399"/>
            <a:ext cx="9906000" cy="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/>
          <p:cNvCxnSpPr/>
          <p:nvPr/>
        </p:nvCxnSpPr>
        <p:spPr>
          <a:xfrm>
            <a:off x="0" y="963823"/>
            <a:ext cx="990600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제목 1"/>
          <p:cNvSpPr>
            <a:spLocks noGrp="1"/>
          </p:cNvSpPr>
          <p:nvPr>
            <p:ph type="title"/>
          </p:nvPr>
        </p:nvSpPr>
        <p:spPr>
          <a:xfrm>
            <a:off x="1" y="24712"/>
            <a:ext cx="9811264" cy="827104"/>
          </a:xfrm>
        </p:spPr>
        <p:txBody>
          <a:bodyPr>
            <a:normAutofit/>
          </a:bodyPr>
          <a:lstStyle/>
          <a:p>
            <a:r>
              <a:rPr lang="en-US" altLang="ko-KR" sz="4000" b="1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Ⅰ. </a:t>
            </a:r>
            <a:r>
              <a:rPr lang="ko-KR" altLang="en-US" sz="4000" b="1" dirty="0" smtClean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연구윤리 교육의 배경</a:t>
            </a:r>
            <a:endParaRPr lang="ko-KR" altLang="en-US" sz="4000" b="1" dirty="0">
              <a:solidFill>
                <a:schemeClr val="bg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0" name="슬라이드 번호 개체 틀 9"/>
          <p:cNvSpPr>
            <a:spLocks noGrp="1"/>
          </p:cNvSpPr>
          <p:nvPr>
            <p:ph type="sldNum" sz="quarter" idx="12"/>
          </p:nvPr>
        </p:nvSpPr>
        <p:spPr>
          <a:xfrm>
            <a:off x="6996113" y="6455207"/>
            <a:ext cx="2228850" cy="365125"/>
          </a:xfrm>
        </p:spPr>
        <p:txBody>
          <a:bodyPr/>
          <a:lstStyle/>
          <a:p>
            <a:fld id="{4687F1B4-6A59-4565-B85B-6620A2F3FD32}" type="slidenum">
              <a:rPr lang="ko-KR" altLang="en-US" smtClean="0">
                <a:latin typeface="+mn-ea"/>
                <a:ea typeface="+mn-ea"/>
              </a:rPr>
              <a:pPr/>
              <a:t>4</a:t>
            </a:fld>
            <a:endParaRPr lang="ko-KR" altLang="en-US" dirty="0">
              <a:latin typeface="+mn-ea"/>
              <a:ea typeface="+mn-ea"/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Silla university</a:t>
            </a:r>
            <a:endParaRPr lang="ko-KR" altLang="en-US" dirty="0"/>
          </a:p>
        </p:txBody>
      </p:sp>
      <p:sp>
        <p:nvSpPr>
          <p:cNvPr id="11" name="AutoShape 2"/>
          <p:cNvSpPr>
            <a:spLocks noChangeArrowheads="1"/>
          </p:cNvSpPr>
          <p:nvPr/>
        </p:nvSpPr>
        <p:spPr bwMode="auto">
          <a:xfrm>
            <a:off x="4859338" y="4764088"/>
            <a:ext cx="4032250" cy="1368425"/>
          </a:xfrm>
          <a:prstGeom prst="wedgeRoundRectCallout">
            <a:avLst>
              <a:gd name="adj1" fmla="val -63741"/>
              <a:gd name="adj2" fmla="val 9514"/>
              <a:gd name="adj3" fmla="val 16667"/>
            </a:avLst>
          </a:prstGeom>
          <a:gradFill rotWithShape="1">
            <a:gsLst>
              <a:gs pos="0">
                <a:srgbClr val="FFFFFF"/>
              </a:gs>
              <a:gs pos="100000">
                <a:srgbClr val="FFCC00"/>
              </a:gs>
            </a:gsLst>
            <a:path path="rect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 b="1">
                <a:solidFill>
                  <a:srgbClr val="F2EC6C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 sz="2400" b="1">
                <a:solidFill>
                  <a:srgbClr val="F2EC6C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 sz="2400" b="1">
                <a:solidFill>
                  <a:srgbClr val="F2EC6C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 sz="2400" b="1">
                <a:solidFill>
                  <a:srgbClr val="F2EC6C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 sz="2400" b="1">
                <a:solidFill>
                  <a:srgbClr val="F2EC6C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400" b="1">
                <a:solidFill>
                  <a:srgbClr val="F2EC6C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400" b="1">
                <a:solidFill>
                  <a:srgbClr val="F2EC6C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400" b="1">
                <a:solidFill>
                  <a:srgbClr val="F2EC6C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400" b="1">
                <a:solidFill>
                  <a:srgbClr val="F2EC6C"/>
                </a:solidFill>
                <a:latin typeface="굴림" charset="-127"/>
                <a:ea typeface="굴림" charset="-127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ko-KR" altLang="en-US" sz="1800" b="0">
              <a:solidFill>
                <a:schemeClr val="tx1"/>
              </a:solidFill>
              <a:latin typeface="+mn-ea"/>
              <a:ea typeface="+mn-ea"/>
            </a:endParaRPr>
          </a:p>
        </p:txBody>
      </p:sp>
      <p:grpSp>
        <p:nvGrpSpPr>
          <p:cNvPr id="12" name="Group 4"/>
          <p:cNvGrpSpPr>
            <a:grpSpLocks/>
          </p:cNvGrpSpPr>
          <p:nvPr/>
        </p:nvGrpSpPr>
        <p:grpSpPr bwMode="auto">
          <a:xfrm>
            <a:off x="569913" y="1379538"/>
            <a:ext cx="4105275" cy="1404937"/>
            <a:chOff x="720" y="1440"/>
            <a:chExt cx="1428" cy="1428"/>
          </a:xfrm>
        </p:grpSpPr>
        <p:sp>
          <p:nvSpPr>
            <p:cNvPr id="15" name="Oval 5"/>
            <p:cNvSpPr>
              <a:spLocks noChangeArrowheads="1"/>
            </p:cNvSpPr>
            <p:nvPr/>
          </p:nvSpPr>
          <p:spPr bwMode="auto">
            <a:xfrm>
              <a:off x="720" y="1440"/>
              <a:ext cx="1428" cy="1428"/>
            </a:xfrm>
            <a:prstGeom prst="ellipse">
              <a:avLst/>
            </a:prstGeom>
            <a:gradFill rotWithShape="0">
              <a:gsLst>
                <a:gs pos="0">
                  <a:srgbClr val="175676"/>
                </a:gs>
                <a:gs pos="100000">
                  <a:srgbClr val="31BA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2400" b="1">
                  <a:solidFill>
                    <a:srgbClr val="F2EC6C"/>
                  </a:solidFill>
                  <a:latin typeface="굴림" charset="-127"/>
                  <a:ea typeface="굴림" charset="-127"/>
                </a:defRPr>
              </a:lvl1pPr>
              <a:lvl2pPr marL="742950" indent="-285750" eaLnBrk="0" hangingPunct="0">
                <a:defRPr kumimoji="1" sz="2400" b="1">
                  <a:solidFill>
                    <a:srgbClr val="F2EC6C"/>
                  </a:solidFill>
                  <a:latin typeface="굴림" charset="-127"/>
                  <a:ea typeface="굴림" charset="-127"/>
                </a:defRPr>
              </a:lvl2pPr>
              <a:lvl3pPr marL="1143000" indent="-228600" eaLnBrk="0" hangingPunct="0">
                <a:defRPr kumimoji="1" sz="2400" b="1">
                  <a:solidFill>
                    <a:srgbClr val="F2EC6C"/>
                  </a:solidFill>
                  <a:latin typeface="굴림" charset="-127"/>
                  <a:ea typeface="굴림" charset="-127"/>
                </a:defRPr>
              </a:lvl3pPr>
              <a:lvl4pPr marL="1600200" indent="-228600" eaLnBrk="0" hangingPunct="0">
                <a:defRPr kumimoji="1" sz="2400" b="1">
                  <a:solidFill>
                    <a:srgbClr val="F2EC6C"/>
                  </a:solidFill>
                  <a:latin typeface="굴림" charset="-127"/>
                  <a:ea typeface="굴림" charset="-127"/>
                </a:defRPr>
              </a:lvl4pPr>
              <a:lvl5pPr marL="2057400" indent="-228600" eaLnBrk="0" hangingPunct="0">
                <a:defRPr kumimoji="1" sz="2400" b="1">
                  <a:solidFill>
                    <a:srgbClr val="F2EC6C"/>
                  </a:solidFill>
                  <a:latin typeface="굴림" charset="-127"/>
                  <a:ea typeface="굴림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400" b="1">
                  <a:solidFill>
                    <a:srgbClr val="F2EC6C"/>
                  </a:solidFill>
                  <a:latin typeface="굴림" charset="-127"/>
                  <a:ea typeface="굴림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400" b="1">
                  <a:solidFill>
                    <a:srgbClr val="F2EC6C"/>
                  </a:solidFill>
                  <a:latin typeface="굴림" charset="-127"/>
                  <a:ea typeface="굴림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400" b="1">
                  <a:solidFill>
                    <a:srgbClr val="F2EC6C"/>
                  </a:solidFill>
                  <a:latin typeface="굴림" charset="-127"/>
                  <a:ea typeface="굴림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400" b="1">
                  <a:solidFill>
                    <a:srgbClr val="F2EC6C"/>
                  </a:solidFill>
                  <a:latin typeface="굴림" charset="-127"/>
                  <a:ea typeface="굴림" charset="-127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endParaRPr lang="ko-KR" altLang="en-US" b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6" name="Oval 6"/>
            <p:cNvSpPr>
              <a:spLocks noChangeArrowheads="1"/>
            </p:cNvSpPr>
            <p:nvPr/>
          </p:nvSpPr>
          <p:spPr bwMode="auto">
            <a:xfrm>
              <a:off x="810" y="1553"/>
              <a:ext cx="1248" cy="1202"/>
            </a:xfrm>
            <a:prstGeom prst="ellipse">
              <a:avLst/>
            </a:prstGeom>
            <a:gradFill rotWithShape="0">
              <a:gsLst>
                <a:gs pos="0">
                  <a:srgbClr val="102129"/>
                </a:gs>
                <a:gs pos="100000">
                  <a:srgbClr val="66CC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2400" b="1">
                  <a:solidFill>
                    <a:srgbClr val="F2EC6C"/>
                  </a:solidFill>
                  <a:latin typeface="굴림" charset="-127"/>
                  <a:ea typeface="굴림" charset="-127"/>
                </a:defRPr>
              </a:lvl1pPr>
              <a:lvl2pPr marL="742950" indent="-285750" eaLnBrk="0" hangingPunct="0">
                <a:defRPr kumimoji="1" sz="2400" b="1">
                  <a:solidFill>
                    <a:srgbClr val="F2EC6C"/>
                  </a:solidFill>
                  <a:latin typeface="굴림" charset="-127"/>
                  <a:ea typeface="굴림" charset="-127"/>
                </a:defRPr>
              </a:lvl2pPr>
              <a:lvl3pPr marL="1143000" indent="-228600" eaLnBrk="0" hangingPunct="0">
                <a:defRPr kumimoji="1" sz="2400" b="1">
                  <a:solidFill>
                    <a:srgbClr val="F2EC6C"/>
                  </a:solidFill>
                  <a:latin typeface="굴림" charset="-127"/>
                  <a:ea typeface="굴림" charset="-127"/>
                </a:defRPr>
              </a:lvl3pPr>
              <a:lvl4pPr marL="1600200" indent="-228600" eaLnBrk="0" hangingPunct="0">
                <a:defRPr kumimoji="1" sz="2400" b="1">
                  <a:solidFill>
                    <a:srgbClr val="F2EC6C"/>
                  </a:solidFill>
                  <a:latin typeface="굴림" charset="-127"/>
                  <a:ea typeface="굴림" charset="-127"/>
                </a:defRPr>
              </a:lvl4pPr>
              <a:lvl5pPr marL="2057400" indent="-228600" eaLnBrk="0" hangingPunct="0">
                <a:defRPr kumimoji="1" sz="2400" b="1">
                  <a:solidFill>
                    <a:srgbClr val="F2EC6C"/>
                  </a:solidFill>
                  <a:latin typeface="굴림" charset="-127"/>
                  <a:ea typeface="굴림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400" b="1">
                  <a:solidFill>
                    <a:srgbClr val="F2EC6C"/>
                  </a:solidFill>
                  <a:latin typeface="굴림" charset="-127"/>
                  <a:ea typeface="굴림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400" b="1">
                  <a:solidFill>
                    <a:srgbClr val="F2EC6C"/>
                  </a:solidFill>
                  <a:latin typeface="굴림" charset="-127"/>
                  <a:ea typeface="굴림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400" b="1">
                  <a:solidFill>
                    <a:srgbClr val="F2EC6C"/>
                  </a:solidFill>
                  <a:latin typeface="굴림" charset="-127"/>
                  <a:ea typeface="굴림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400" b="1">
                  <a:solidFill>
                    <a:srgbClr val="F2EC6C"/>
                  </a:solidFill>
                  <a:latin typeface="굴림" charset="-127"/>
                  <a:ea typeface="굴림" charset="-127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ko-KR" altLang="en-US" dirty="0">
                  <a:solidFill>
                    <a:schemeClr val="bg1"/>
                  </a:solidFill>
                  <a:latin typeface="+mn-ea"/>
                  <a:ea typeface="+mn-ea"/>
                </a:rPr>
                <a:t>실험대상으로서의 </a:t>
              </a:r>
            </a:p>
            <a:p>
              <a:pPr algn="ctr" eaLnBrk="1" hangingPunct="1">
                <a:spcBef>
                  <a:spcPct val="0"/>
                </a:spcBef>
              </a:pPr>
              <a:r>
                <a:rPr lang="ko-KR" altLang="en-US" dirty="0">
                  <a:solidFill>
                    <a:schemeClr val="bg1"/>
                  </a:solidFill>
                  <a:latin typeface="+mn-ea"/>
                  <a:ea typeface="+mn-ea"/>
                </a:rPr>
                <a:t>인간의 보호</a:t>
              </a:r>
            </a:p>
          </p:txBody>
        </p:sp>
      </p:grpSp>
      <p:grpSp>
        <p:nvGrpSpPr>
          <p:cNvPr id="17" name="Group 7"/>
          <p:cNvGrpSpPr>
            <a:grpSpLocks/>
          </p:cNvGrpSpPr>
          <p:nvPr/>
        </p:nvGrpSpPr>
        <p:grpSpPr bwMode="auto">
          <a:xfrm>
            <a:off x="539750" y="3106738"/>
            <a:ext cx="4105275" cy="1354137"/>
            <a:chOff x="2256" y="1446"/>
            <a:chExt cx="1428" cy="1428"/>
          </a:xfrm>
        </p:grpSpPr>
        <p:sp>
          <p:nvSpPr>
            <p:cNvPr id="18" name="Oval 8"/>
            <p:cNvSpPr>
              <a:spLocks noChangeArrowheads="1"/>
            </p:cNvSpPr>
            <p:nvPr/>
          </p:nvSpPr>
          <p:spPr bwMode="auto">
            <a:xfrm>
              <a:off x="2256" y="1446"/>
              <a:ext cx="1428" cy="1428"/>
            </a:xfrm>
            <a:prstGeom prst="ellipse">
              <a:avLst/>
            </a:prstGeom>
            <a:gradFill rotWithShape="0">
              <a:gsLst>
                <a:gs pos="0">
                  <a:srgbClr val="4A631B"/>
                </a:gs>
                <a:gs pos="100000">
                  <a:srgbClr val="9FD73B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2400" b="1">
                  <a:solidFill>
                    <a:srgbClr val="F2EC6C"/>
                  </a:solidFill>
                  <a:latin typeface="굴림" charset="-127"/>
                  <a:ea typeface="굴림" charset="-127"/>
                </a:defRPr>
              </a:lvl1pPr>
              <a:lvl2pPr marL="742950" indent="-285750" eaLnBrk="0" hangingPunct="0">
                <a:defRPr kumimoji="1" sz="2400" b="1">
                  <a:solidFill>
                    <a:srgbClr val="F2EC6C"/>
                  </a:solidFill>
                  <a:latin typeface="굴림" charset="-127"/>
                  <a:ea typeface="굴림" charset="-127"/>
                </a:defRPr>
              </a:lvl2pPr>
              <a:lvl3pPr marL="1143000" indent="-228600" eaLnBrk="0" hangingPunct="0">
                <a:defRPr kumimoji="1" sz="2400" b="1">
                  <a:solidFill>
                    <a:srgbClr val="F2EC6C"/>
                  </a:solidFill>
                  <a:latin typeface="굴림" charset="-127"/>
                  <a:ea typeface="굴림" charset="-127"/>
                </a:defRPr>
              </a:lvl3pPr>
              <a:lvl4pPr marL="1600200" indent="-228600" eaLnBrk="0" hangingPunct="0">
                <a:defRPr kumimoji="1" sz="2400" b="1">
                  <a:solidFill>
                    <a:srgbClr val="F2EC6C"/>
                  </a:solidFill>
                  <a:latin typeface="굴림" charset="-127"/>
                  <a:ea typeface="굴림" charset="-127"/>
                </a:defRPr>
              </a:lvl4pPr>
              <a:lvl5pPr marL="2057400" indent="-228600" eaLnBrk="0" hangingPunct="0">
                <a:defRPr kumimoji="1" sz="2400" b="1">
                  <a:solidFill>
                    <a:srgbClr val="F2EC6C"/>
                  </a:solidFill>
                  <a:latin typeface="굴림" charset="-127"/>
                  <a:ea typeface="굴림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400" b="1">
                  <a:solidFill>
                    <a:srgbClr val="F2EC6C"/>
                  </a:solidFill>
                  <a:latin typeface="굴림" charset="-127"/>
                  <a:ea typeface="굴림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400" b="1">
                  <a:solidFill>
                    <a:srgbClr val="F2EC6C"/>
                  </a:solidFill>
                  <a:latin typeface="굴림" charset="-127"/>
                  <a:ea typeface="굴림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400" b="1">
                  <a:solidFill>
                    <a:srgbClr val="F2EC6C"/>
                  </a:solidFill>
                  <a:latin typeface="굴림" charset="-127"/>
                  <a:ea typeface="굴림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400" b="1">
                  <a:solidFill>
                    <a:srgbClr val="F2EC6C"/>
                  </a:solidFill>
                  <a:latin typeface="굴림" charset="-127"/>
                  <a:ea typeface="굴림" charset="-127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endParaRPr lang="ko-KR" altLang="en-US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9" name="Oval 9"/>
            <p:cNvSpPr>
              <a:spLocks noChangeArrowheads="1"/>
            </p:cNvSpPr>
            <p:nvPr/>
          </p:nvSpPr>
          <p:spPr bwMode="auto">
            <a:xfrm>
              <a:off x="2369" y="1558"/>
              <a:ext cx="1202" cy="1204"/>
            </a:xfrm>
            <a:prstGeom prst="ellipse">
              <a:avLst/>
            </a:prstGeom>
            <a:gradFill rotWithShape="0">
              <a:gsLst>
                <a:gs pos="0">
                  <a:schemeClr val="folHlink">
                    <a:gamma/>
                    <a:shade val="16078"/>
                    <a:invGamma/>
                  </a:schemeClr>
                </a:gs>
                <a:gs pos="100000">
                  <a:schemeClr val="folHlink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0"/>
                </a:spcBef>
                <a:defRPr/>
              </a:pPr>
              <a:r>
                <a:rPr lang="ko-KR" altLang="en-US" sz="2400" b="1" dirty="0">
                  <a:solidFill>
                    <a:srgbClr val="FFFFFF"/>
                  </a:solidFill>
                  <a:latin typeface="+mn-ea"/>
                </a:rPr>
                <a:t>실험용 동물의 복지</a:t>
              </a:r>
              <a:endParaRPr lang="ko-KR" altLang="en-US" sz="2400" b="1" dirty="0">
                <a:solidFill>
                  <a:srgbClr val="000000"/>
                </a:solidFill>
                <a:latin typeface="+mn-ea"/>
              </a:endParaRPr>
            </a:p>
          </p:txBody>
        </p:sp>
      </p:grpSp>
      <p:grpSp>
        <p:nvGrpSpPr>
          <p:cNvPr id="20" name="Group 10"/>
          <p:cNvGrpSpPr>
            <a:grpSpLocks/>
          </p:cNvGrpSpPr>
          <p:nvPr/>
        </p:nvGrpSpPr>
        <p:grpSpPr bwMode="auto">
          <a:xfrm>
            <a:off x="557213" y="4764088"/>
            <a:ext cx="4105275" cy="1371600"/>
            <a:chOff x="3744" y="1446"/>
            <a:chExt cx="1428" cy="1428"/>
          </a:xfrm>
        </p:grpSpPr>
        <p:sp>
          <p:nvSpPr>
            <p:cNvPr id="21" name="Oval 11"/>
            <p:cNvSpPr>
              <a:spLocks noChangeArrowheads="1"/>
            </p:cNvSpPr>
            <p:nvPr/>
          </p:nvSpPr>
          <p:spPr bwMode="auto">
            <a:xfrm>
              <a:off x="3744" y="1446"/>
              <a:ext cx="1428" cy="1428"/>
            </a:xfrm>
            <a:prstGeom prst="ellipse">
              <a:avLst/>
            </a:prstGeom>
            <a:gradFill rotWithShape="0">
              <a:gsLst>
                <a:gs pos="0">
                  <a:srgbClr val="764700"/>
                </a:gs>
                <a:gs pos="100000">
                  <a:srgbClr val="FF99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2400" b="1">
                  <a:solidFill>
                    <a:srgbClr val="F2EC6C"/>
                  </a:solidFill>
                  <a:latin typeface="굴림" charset="-127"/>
                  <a:ea typeface="굴림" charset="-127"/>
                </a:defRPr>
              </a:lvl1pPr>
              <a:lvl2pPr marL="742950" indent="-285750" eaLnBrk="0" hangingPunct="0">
                <a:defRPr kumimoji="1" sz="2400" b="1">
                  <a:solidFill>
                    <a:srgbClr val="F2EC6C"/>
                  </a:solidFill>
                  <a:latin typeface="굴림" charset="-127"/>
                  <a:ea typeface="굴림" charset="-127"/>
                </a:defRPr>
              </a:lvl2pPr>
              <a:lvl3pPr marL="1143000" indent="-228600" eaLnBrk="0" hangingPunct="0">
                <a:defRPr kumimoji="1" sz="2400" b="1">
                  <a:solidFill>
                    <a:srgbClr val="F2EC6C"/>
                  </a:solidFill>
                  <a:latin typeface="굴림" charset="-127"/>
                  <a:ea typeface="굴림" charset="-127"/>
                </a:defRPr>
              </a:lvl3pPr>
              <a:lvl4pPr marL="1600200" indent="-228600" eaLnBrk="0" hangingPunct="0">
                <a:defRPr kumimoji="1" sz="2400" b="1">
                  <a:solidFill>
                    <a:srgbClr val="F2EC6C"/>
                  </a:solidFill>
                  <a:latin typeface="굴림" charset="-127"/>
                  <a:ea typeface="굴림" charset="-127"/>
                </a:defRPr>
              </a:lvl4pPr>
              <a:lvl5pPr marL="2057400" indent="-228600" eaLnBrk="0" hangingPunct="0">
                <a:defRPr kumimoji="1" sz="2400" b="1">
                  <a:solidFill>
                    <a:srgbClr val="F2EC6C"/>
                  </a:solidFill>
                  <a:latin typeface="굴림" charset="-127"/>
                  <a:ea typeface="굴림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400" b="1">
                  <a:solidFill>
                    <a:srgbClr val="F2EC6C"/>
                  </a:solidFill>
                  <a:latin typeface="굴림" charset="-127"/>
                  <a:ea typeface="굴림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400" b="1">
                  <a:solidFill>
                    <a:srgbClr val="F2EC6C"/>
                  </a:solidFill>
                  <a:latin typeface="굴림" charset="-127"/>
                  <a:ea typeface="굴림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400" b="1">
                  <a:solidFill>
                    <a:srgbClr val="F2EC6C"/>
                  </a:solidFill>
                  <a:latin typeface="굴림" charset="-127"/>
                  <a:ea typeface="굴림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400" b="1">
                  <a:solidFill>
                    <a:srgbClr val="F2EC6C"/>
                  </a:solidFill>
                  <a:latin typeface="굴림" charset="-127"/>
                  <a:ea typeface="굴림" charset="-127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endParaRPr lang="ko-KR" altLang="en-US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22" name="Oval 12"/>
            <p:cNvSpPr>
              <a:spLocks noChangeArrowheads="1"/>
            </p:cNvSpPr>
            <p:nvPr/>
          </p:nvSpPr>
          <p:spPr bwMode="auto">
            <a:xfrm>
              <a:off x="3834" y="1559"/>
              <a:ext cx="1248" cy="1202"/>
            </a:xfrm>
            <a:prstGeom prst="ellipse">
              <a:avLst/>
            </a:prstGeom>
            <a:gradFill rotWithShape="0">
              <a:gsLst>
                <a:gs pos="0">
                  <a:srgbClr val="000000"/>
                </a:gs>
                <a:gs pos="100000">
                  <a:srgbClr val="FFB953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2400" b="1">
                  <a:solidFill>
                    <a:srgbClr val="F2EC6C"/>
                  </a:solidFill>
                  <a:latin typeface="굴림" charset="-127"/>
                  <a:ea typeface="굴림" charset="-127"/>
                </a:defRPr>
              </a:lvl1pPr>
              <a:lvl2pPr marL="742950" indent="-285750" eaLnBrk="0" hangingPunct="0">
                <a:defRPr kumimoji="1" sz="2400" b="1">
                  <a:solidFill>
                    <a:srgbClr val="F2EC6C"/>
                  </a:solidFill>
                  <a:latin typeface="굴림" charset="-127"/>
                  <a:ea typeface="굴림" charset="-127"/>
                </a:defRPr>
              </a:lvl2pPr>
              <a:lvl3pPr marL="1143000" indent="-228600" eaLnBrk="0" hangingPunct="0">
                <a:defRPr kumimoji="1" sz="2400" b="1">
                  <a:solidFill>
                    <a:srgbClr val="F2EC6C"/>
                  </a:solidFill>
                  <a:latin typeface="굴림" charset="-127"/>
                  <a:ea typeface="굴림" charset="-127"/>
                </a:defRPr>
              </a:lvl3pPr>
              <a:lvl4pPr marL="1600200" indent="-228600" eaLnBrk="0" hangingPunct="0">
                <a:defRPr kumimoji="1" sz="2400" b="1">
                  <a:solidFill>
                    <a:srgbClr val="F2EC6C"/>
                  </a:solidFill>
                  <a:latin typeface="굴림" charset="-127"/>
                  <a:ea typeface="굴림" charset="-127"/>
                </a:defRPr>
              </a:lvl4pPr>
              <a:lvl5pPr marL="2057400" indent="-228600" eaLnBrk="0" hangingPunct="0">
                <a:defRPr kumimoji="1" sz="2400" b="1">
                  <a:solidFill>
                    <a:srgbClr val="F2EC6C"/>
                  </a:solidFill>
                  <a:latin typeface="굴림" charset="-127"/>
                  <a:ea typeface="굴림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400" b="1">
                  <a:solidFill>
                    <a:srgbClr val="F2EC6C"/>
                  </a:solidFill>
                  <a:latin typeface="굴림" charset="-127"/>
                  <a:ea typeface="굴림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400" b="1">
                  <a:solidFill>
                    <a:srgbClr val="F2EC6C"/>
                  </a:solidFill>
                  <a:latin typeface="굴림" charset="-127"/>
                  <a:ea typeface="굴림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400" b="1">
                  <a:solidFill>
                    <a:srgbClr val="F2EC6C"/>
                  </a:solidFill>
                  <a:latin typeface="굴림" charset="-127"/>
                  <a:ea typeface="굴림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400" b="1">
                  <a:solidFill>
                    <a:srgbClr val="F2EC6C"/>
                  </a:solidFill>
                  <a:latin typeface="굴림" charset="-127"/>
                  <a:ea typeface="굴림" charset="-127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ko-KR" altLang="en-US" dirty="0">
                  <a:solidFill>
                    <a:schemeClr val="bg1"/>
                  </a:solidFill>
                  <a:latin typeface="+mn-ea"/>
                  <a:ea typeface="+mn-ea"/>
                </a:rPr>
                <a:t>이해관계의 상충</a:t>
              </a:r>
            </a:p>
          </p:txBody>
        </p:sp>
      </p:grpSp>
      <p:sp>
        <p:nvSpPr>
          <p:cNvPr id="23" name="AutoShape 13"/>
          <p:cNvSpPr>
            <a:spLocks noChangeArrowheads="1"/>
          </p:cNvSpPr>
          <p:nvPr/>
        </p:nvSpPr>
        <p:spPr bwMode="auto">
          <a:xfrm>
            <a:off x="4787899" y="1306513"/>
            <a:ext cx="4111625" cy="1368425"/>
          </a:xfrm>
          <a:prstGeom prst="wedgeRoundRectCallout">
            <a:avLst>
              <a:gd name="adj1" fmla="val -62282"/>
              <a:gd name="adj2" fmla="val -19259"/>
              <a:gd name="adj3" fmla="val 16667"/>
            </a:avLst>
          </a:prstGeom>
          <a:gradFill rotWithShape="1">
            <a:gsLst>
              <a:gs pos="0">
                <a:srgbClr val="FFFFFF"/>
              </a:gs>
              <a:gs pos="100000">
                <a:srgbClr val="66FFFF"/>
              </a:gs>
            </a:gsLst>
            <a:path path="rect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 b="1">
                <a:solidFill>
                  <a:srgbClr val="F2EC6C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 sz="2400" b="1">
                <a:solidFill>
                  <a:srgbClr val="F2EC6C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 sz="2400" b="1">
                <a:solidFill>
                  <a:srgbClr val="F2EC6C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 sz="2400" b="1">
                <a:solidFill>
                  <a:srgbClr val="F2EC6C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 sz="2400" b="1">
                <a:solidFill>
                  <a:srgbClr val="F2EC6C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400" b="1">
                <a:solidFill>
                  <a:srgbClr val="F2EC6C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400" b="1">
                <a:solidFill>
                  <a:srgbClr val="F2EC6C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400" b="1">
                <a:solidFill>
                  <a:srgbClr val="F2EC6C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400" b="1">
                <a:solidFill>
                  <a:srgbClr val="F2EC6C"/>
                </a:solidFill>
                <a:latin typeface="굴림" charset="-127"/>
                <a:ea typeface="굴림" charset="-127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ko-KR" altLang="en-US" sz="180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4876800" y="1652588"/>
            <a:ext cx="393700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 b="1">
                <a:solidFill>
                  <a:srgbClr val="F2EC6C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 sz="2400" b="1">
                <a:solidFill>
                  <a:srgbClr val="F2EC6C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 sz="2400" b="1">
                <a:solidFill>
                  <a:srgbClr val="F2EC6C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 sz="2400" b="1">
                <a:solidFill>
                  <a:srgbClr val="F2EC6C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 sz="2400" b="1">
                <a:solidFill>
                  <a:srgbClr val="F2EC6C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400" b="1">
                <a:solidFill>
                  <a:srgbClr val="F2EC6C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400" b="1">
                <a:solidFill>
                  <a:srgbClr val="F2EC6C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400" b="1">
                <a:solidFill>
                  <a:srgbClr val="F2EC6C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400" b="1">
                <a:solidFill>
                  <a:srgbClr val="F2EC6C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Char char="ü"/>
            </a:pPr>
            <a:r>
              <a:rPr lang="ko-KR" altLang="en-US" sz="1800" b="0" dirty="0">
                <a:solidFill>
                  <a:srgbClr val="25099B"/>
                </a:solidFill>
                <a:latin typeface="+mn-ea"/>
                <a:ea typeface="+mn-ea"/>
              </a:rPr>
              <a:t> </a:t>
            </a:r>
            <a:r>
              <a:rPr lang="ko-KR" altLang="en-US" sz="1800" dirty="0">
                <a:solidFill>
                  <a:srgbClr val="25099B"/>
                </a:solidFill>
                <a:latin typeface="+mn-ea"/>
                <a:ea typeface="+mn-ea"/>
              </a:rPr>
              <a:t>인간을 실험 대상으로 할 때 </a:t>
            </a:r>
            <a:r>
              <a:rPr lang="ko-KR" altLang="en-US" sz="1800" dirty="0" smtClean="0">
                <a:solidFill>
                  <a:srgbClr val="25099B"/>
                </a:solidFill>
                <a:latin typeface="+mn-ea"/>
                <a:ea typeface="+mn-ea"/>
              </a:rPr>
              <a:t>고려해야</a:t>
            </a:r>
            <a:endParaRPr lang="en-US" altLang="ko-KR" sz="1800" dirty="0" smtClean="0">
              <a:solidFill>
                <a:srgbClr val="25099B"/>
              </a:solidFill>
              <a:latin typeface="+mn-ea"/>
              <a:ea typeface="+mn-ea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ko-KR" sz="1800" dirty="0">
                <a:solidFill>
                  <a:srgbClr val="25099B"/>
                </a:solidFill>
                <a:latin typeface="+mn-ea"/>
                <a:ea typeface="+mn-ea"/>
              </a:rPr>
              <a:t> </a:t>
            </a:r>
            <a:r>
              <a:rPr lang="ko-KR" altLang="en-US" sz="1800" dirty="0" smtClean="0">
                <a:solidFill>
                  <a:srgbClr val="25099B"/>
                </a:solidFill>
                <a:latin typeface="+mn-ea"/>
                <a:ea typeface="+mn-ea"/>
              </a:rPr>
              <a:t>  할 </a:t>
            </a:r>
            <a:r>
              <a:rPr lang="ko-KR" altLang="en-US" sz="1800" dirty="0">
                <a:solidFill>
                  <a:srgbClr val="25099B"/>
                </a:solidFill>
                <a:latin typeface="+mn-ea"/>
                <a:ea typeface="+mn-ea"/>
              </a:rPr>
              <a:t>규정</a:t>
            </a:r>
          </a:p>
        </p:txBody>
      </p:sp>
      <p:sp>
        <p:nvSpPr>
          <p:cNvPr id="25" name="AutoShape 19"/>
          <p:cNvSpPr>
            <a:spLocks noChangeArrowheads="1"/>
          </p:cNvSpPr>
          <p:nvPr/>
        </p:nvSpPr>
        <p:spPr bwMode="auto">
          <a:xfrm>
            <a:off x="4716463" y="3035300"/>
            <a:ext cx="4183062" cy="1223963"/>
          </a:xfrm>
          <a:prstGeom prst="wedgeRoundRectCallout">
            <a:avLst>
              <a:gd name="adj1" fmla="val -63889"/>
              <a:gd name="adj2" fmla="val 30935"/>
              <a:gd name="adj3" fmla="val 16667"/>
            </a:avLst>
          </a:prstGeom>
          <a:gradFill rotWithShape="1">
            <a:gsLst>
              <a:gs pos="0">
                <a:srgbClr val="FFFFFF"/>
              </a:gs>
              <a:gs pos="100000">
                <a:srgbClr val="99FF33"/>
              </a:gs>
            </a:gsLst>
            <a:path path="rect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 b="1">
                <a:solidFill>
                  <a:srgbClr val="F2EC6C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 sz="2400" b="1">
                <a:solidFill>
                  <a:srgbClr val="F2EC6C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 sz="2400" b="1">
                <a:solidFill>
                  <a:srgbClr val="F2EC6C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 sz="2400" b="1">
                <a:solidFill>
                  <a:srgbClr val="F2EC6C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 sz="2400" b="1">
                <a:solidFill>
                  <a:srgbClr val="F2EC6C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400" b="1">
                <a:solidFill>
                  <a:srgbClr val="F2EC6C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400" b="1">
                <a:solidFill>
                  <a:srgbClr val="F2EC6C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400" b="1">
                <a:solidFill>
                  <a:srgbClr val="F2EC6C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400" b="1">
                <a:solidFill>
                  <a:srgbClr val="F2EC6C"/>
                </a:solidFill>
                <a:latin typeface="굴림" charset="-127"/>
                <a:ea typeface="굴림" charset="-127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ko-KR" altLang="en-US" sz="1800" b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4830763" y="3273425"/>
            <a:ext cx="3894137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 b="1">
                <a:solidFill>
                  <a:srgbClr val="F2EC6C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 sz="2400" b="1">
                <a:solidFill>
                  <a:srgbClr val="F2EC6C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 sz="2400" b="1">
                <a:solidFill>
                  <a:srgbClr val="F2EC6C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 sz="2400" b="1">
                <a:solidFill>
                  <a:srgbClr val="F2EC6C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 sz="2400" b="1">
                <a:solidFill>
                  <a:srgbClr val="F2EC6C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400" b="1">
                <a:solidFill>
                  <a:srgbClr val="F2EC6C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400" b="1">
                <a:solidFill>
                  <a:srgbClr val="F2EC6C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400" b="1">
                <a:solidFill>
                  <a:srgbClr val="F2EC6C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400" b="1">
                <a:solidFill>
                  <a:srgbClr val="F2EC6C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Char char="ü"/>
            </a:pPr>
            <a:r>
              <a:rPr lang="ko-KR" altLang="en-US" sz="1800" dirty="0">
                <a:solidFill>
                  <a:srgbClr val="25099B"/>
                </a:solidFill>
                <a:latin typeface="+mn-ea"/>
                <a:ea typeface="+mn-ea"/>
              </a:rPr>
              <a:t> 연구에 사용되는 실험용 동물에 </a:t>
            </a:r>
            <a:r>
              <a:rPr lang="ko-KR" altLang="en-US" sz="1800" dirty="0" smtClean="0">
                <a:solidFill>
                  <a:srgbClr val="25099B"/>
                </a:solidFill>
                <a:latin typeface="+mn-ea"/>
                <a:ea typeface="+mn-ea"/>
              </a:rPr>
              <a:t>대한</a:t>
            </a:r>
            <a:endParaRPr lang="en-US" altLang="ko-KR" sz="1800" dirty="0" smtClean="0">
              <a:solidFill>
                <a:srgbClr val="25099B"/>
              </a:solidFill>
              <a:latin typeface="+mn-ea"/>
              <a:ea typeface="+mn-ea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ko-KR" sz="1800" dirty="0">
                <a:solidFill>
                  <a:srgbClr val="25099B"/>
                </a:solidFill>
                <a:latin typeface="+mn-ea"/>
                <a:ea typeface="+mn-ea"/>
              </a:rPr>
              <a:t> </a:t>
            </a:r>
            <a:r>
              <a:rPr lang="en-US" altLang="ko-KR" sz="1800" dirty="0" smtClean="0">
                <a:solidFill>
                  <a:srgbClr val="25099B"/>
                </a:solidFill>
                <a:latin typeface="+mn-ea"/>
                <a:ea typeface="+mn-ea"/>
              </a:rPr>
              <a:t> </a:t>
            </a:r>
            <a:r>
              <a:rPr lang="ko-KR" altLang="en-US" sz="1800" dirty="0" smtClean="0">
                <a:solidFill>
                  <a:srgbClr val="25099B"/>
                </a:solidFill>
                <a:latin typeface="+mn-ea"/>
                <a:ea typeface="+mn-ea"/>
              </a:rPr>
              <a:t> </a:t>
            </a:r>
            <a:r>
              <a:rPr lang="ko-KR" altLang="en-US" sz="1800" dirty="0">
                <a:solidFill>
                  <a:srgbClr val="25099B"/>
                </a:solidFill>
                <a:latin typeface="+mn-ea"/>
                <a:ea typeface="+mn-ea"/>
              </a:rPr>
              <a:t>규정</a:t>
            </a:r>
            <a:endParaRPr lang="en-US" altLang="ko-KR" sz="1800" dirty="0">
              <a:solidFill>
                <a:srgbClr val="25099B"/>
              </a:solidFill>
              <a:latin typeface="+mn-ea"/>
              <a:ea typeface="+mn-ea"/>
            </a:endParaRPr>
          </a:p>
        </p:txBody>
      </p:sp>
      <p:sp>
        <p:nvSpPr>
          <p:cNvPr id="27" name="Text Box 21"/>
          <p:cNvSpPr txBox="1">
            <a:spLocks noChangeArrowheads="1"/>
          </p:cNvSpPr>
          <p:nvPr/>
        </p:nvSpPr>
        <p:spPr bwMode="auto">
          <a:xfrm>
            <a:off x="4902200" y="4764088"/>
            <a:ext cx="3997325" cy="1366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 b="1">
                <a:solidFill>
                  <a:srgbClr val="F2EC6C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 sz="2400" b="1">
                <a:solidFill>
                  <a:srgbClr val="F2EC6C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 sz="2400" b="1">
                <a:solidFill>
                  <a:srgbClr val="F2EC6C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 sz="2400" b="1">
                <a:solidFill>
                  <a:srgbClr val="F2EC6C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 sz="2400" b="1">
                <a:solidFill>
                  <a:srgbClr val="F2EC6C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400" b="1">
                <a:solidFill>
                  <a:srgbClr val="F2EC6C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400" b="1">
                <a:solidFill>
                  <a:srgbClr val="F2EC6C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400" b="1">
                <a:solidFill>
                  <a:srgbClr val="F2EC6C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400" b="1">
                <a:solidFill>
                  <a:srgbClr val="F2EC6C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50000"/>
              </a:spcBef>
              <a:buFont typeface="Wingdings" pitchFamily="2" charset="2"/>
              <a:buChar char="ü"/>
            </a:pPr>
            <a:r>
              <a:rPr lang="ko-KR" altLang="en-US" sz="1800" dirty="0">
                <a:solidFill>
                  <a:srgbClr val="25099B"/>
                </a:solidFill>
                <a:latin typeface="+mn-ea"/>
                <a:ea typeface="+mn-ea"/>
              </a:rPr>
              <a:t> 연구자들 간에 이해관계가 </a:t>
            </a:r>
            <a:r>
              <a:rPr lang="ko-KR" altLang="en-US" sz="1800" dirty="0" smtClean="0">
                <a:solidFill>
                  <a:srgbClr val="25099B"/>
                </a:solidFill>
                <a:latin typeface="+mn-ea"/>
                <a:ea typeface="+mn-ea"/>
              </a:rPr>
              <a:t>상충되거나</a:t>
            </a:r>
            <a:endParaRPr lang="en-US" altLang="ko-KR" sz="1800" dirty="0" smtClean="0">
              <a:solidFill>
                <a:srgbClr val="25099B"/>
              </a:solidFill>
              <a:latin typeface="+mn-ea"/>
              <a:ea typeface="+mn-ea"/>
            </a:endParaRPr>
          </a:p>
          <a:p>
            <a:pPr eaLnBrk="1" hangingPunct="1">
              <a:lnSpc>
                <a:spcPct val="120000"/>
              </a:lnSpc>
              <a:spcBef>
                <a:spcPct val="50000"/>
              </a:spcBef>
            </a:pPr>
            <a:r>
              <a:rPr lang="en-US" altLang="ko-KR" sz="1800" dirty="0">
                <a:solidFill>
                  <a:srgbClr val="25099B"/>
                </a:solidFill>
                <a:latin typeface="+mn-ea"/>
                <a:ea typeface="+mn-ea"/>
              </a:rPr>
              <a:t> </a:t>
            </a:r>
            <a:r>
              <a:rPr lang="ko-KR" altLang="en-US" sz="1800" dirty="0" smtClean="0">
                <a:solidFill>
                  <a:srgbClr val="25099B"/>
                </a:solidFill>
                <a:latin typeface="+mn-ea"/>
                <a:ea typeface="+mn-ea"/>
              </a:rPr>
              <a:t> </a:t>
            </a:r>
            <a:r>
              <a:rPr lang="ko-KR" altLang="en-US" sz="1800" dirty="0">
                <a:solidFill>
                  <a:srgbClr val="25099B"/>
                </a:solidFill>
                <a:latin typeface="+mn-ea"/>
                <a:ea typeface="+mn-ea"/>
              </a:rPr>
              <a:t>충돌할 가능성이 있을 경우 어떻게 </a:t>
            </a:r>
            <a:r>
              <a:rPr lang="ko-KR" altLang="en-US" sz="1800" dirty="0" smtClean="0">
                <a:solidFill>
                  <a:srgbClr val="25099B"/>
                </a:solidFill>
                <a:latin typeface="+mn-ea"/>
                <a:ea typeface="+mn-ea"/>
              </a:rPr>
              <a:t>해야</a:t>
            </a:r>
            <a:endParaRPr lang="en-US" altLang="ko-KR" sz="1800" dirty="0" smtClean="0">
              <a:solidFill>
                <a:srgbClr val="25099B"/>
              </a:solidFill>
              <a:latin typeface="+mn-ea"/>
              <a:ea typeface="+mn-ea"/>
            </a:endParaRPr>
          </a:p>
          <a:p>
            <a:pPr eaLnBrk="1" hangingPunct="1">
              <a:lnSpc>
                <a:spcPct val="120000"/>
              </a:lnSpc>
              <a:spcBef>
                <a:spcPct val="50000"/>
              </a:spcBef>
            </a:pPr>
            <a:r>
              <a:rPr lang="en-US" altLang="ko-KR" sz="1800" dirty="0">
                <a:solidFill>
                  <a:srgbClr val="25099B"/>
                </a:solidFill>
                <a:latin typeface="+mn-ea"/>
                <a:ea typeface="+mn-ea"/>
              </a:rPr>
              <a:t> </a:t>
            </a:r>
            <a:r>
              <a:rPr lang="ko-KR" altLang="en-US" sz="1800" dirty="0" smtClean="0">
                <a:solidFill>
                  <a:srgbClr val="25099B"/>
                </a:solidFill>
                <a:latin typeface="+mn-ea"/>
                <a:ea typeface="+mn-ea"/>
              </a:rPr>
              <a:t> 하는가에 대한 지침 제공</a:t>
            </a:r>
            <a:endParaRPr lang="ko-KR" altLang="en-US" sz="1800" dirty="0">
              <a:solidFill>
                <a:srgbClr val="25099B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650373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6524368"/>
            <a:ext cx="9906000" cy="333639"/>
          </a:xfrm>
          <a:prstGeom prst="rect">
            <a:avLst/>
          </a:prstGeom>
          <a:gradFill>
            <a:gsLst>
              <a:gs pos="36000">
                <a:srgbClr val="002060"/>
              </a:gs>
              <a:gs pos="88000">
                <a:srgbClr val="0070C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0" y="0"/>
            <a:ext cx="9906000" cy="902043"/>
          </a:xfrm>
          <a:prstGeom prst="rect">
            <a:avLst/>
          </a:prstGeom>
          <a:gradFill>
            <a:gsLst>
              <a:gs pos="36000">
                <a:srgbClr val="002060"/>
              </a:gs>
              <a:gs pos="88000">
                <a:srgbClr val="0070C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7" name="직선 연결선 6"/>
          <p:cNvCxnSpPr/>
          <p:nvPr/>
        </p:nvCxnSpPr>
        <p:spPr>
          <a:xfrm>
            <a:off x="0" y="914399"/>
            <a:ext cx="9906000" cy="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/>
          <p:cNvCxnSpPr/>
          <p:nvPr/>
        </p:nvCxnSpPr>
        <p:spPr>
          <a:xfrm>
            <a:off x="0" y="963823"/>
            <a:ext cx="990600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제목 1"/>
          <p:cNvSpPr>
            <a:spLocks noGrp="1"/>
          </p:cNvSpPr>
          <p:nvPr>
            <p:ph type="title"/>
          </p:nvPr>
        </p:nvSpPr>
        <p:spPr>
          <a:xfrm>
            <a:off x="1" y="24712"/>
            <a:ext cx="9811264" cy="827104"/>
          </a:xfrm>
        </p:spPr>
        <p:txBody>
          <a:bodyPr>
            <a:normAutofit/>
          </a:bodyPr>
          <a:lstStyle/>
          <a:p>
            <a:r>
              <a:rPr lang="en-US" altLang="ko-KR" sz="4000" b="1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Ⅰ. </a:t>
            </a:r>
            <a:r>
              <a:rPr lang="ko-KR" altLang="en-US" sz="4000" b="1" dirty="0" smtClean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연구윤리 교육의 배경</a:t>
            </a:r>
            <a:endParaRPr lang="ko-KR" altLang="en-US" sz="4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슬라이드 번호 개체 틀 9"/>
          <p:cNvSpPr>
            <a:spLocks noGrp="1"/>
          </p:cNvSpPr>
          <p:nvPr>
            <p:ph type="sldNum" sz="quarter" idx="12"/>
          </p:nvPr>
        </p:nvSpPr>
        <p:spPr>
          <a:xfrm>
            <a:off x="6996113" y="6455207"/>
            <a:ext cx="2228850" cy="365125"/>
          </a:xfrm>
        </p:spPr>
        <p:txBody>
          <a:bodyPr/>
          <a:lstStyle/>
          <a:p>
            <a:fld id="{4687F1B4-6A59-4565-B85B-6620A2F3FD32}" type="slidenum">
              <a:rPr lang="ko-KR" altLang="en-US" smtClean="0">
                <a:latin typeface="+mn-ea"/>
                <a:ea typeface="+mn-ea"/>
              </a:rPr>
              <a:pPr/>
              <a:t>5</a:t>
            </a:fld>
            <a:endParaRPr lang="ko-KR" altLang="en-US" dirty="0">
              <a:latin typeface="+mn-ea"/>
              <a:ea typeface="+mn-ea"/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Silla university</a:t>
            </a:r>
            <a:endParaRPr lang="ko-KR" altLang="en-US" dirty="0"/>
          </a:p>
        </p:txBody>
      </p:sp>
      <p:sp>
        <p:nvSpPr>
          <p:cNvPr id="11" name="직사각형 1"/>
          <p:cNvSpPr>
            <a:spLocks noChangeArrowheads="1"/>
          </p:cNvSpPr>
          <p:nvPr/>
        </p:nvSpPr>
        <p:spPr bwMode="auto">
          <a:xfrm>
            <a:off x="704850" y="1063625"/>
            <a:ext cx="842486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r>
              <a:rPr kumimoji="0" lang="ko-KR" altLang="en-US" sz="2400" b="1" dirty="0">
                <a:latin typeface="HY견고딕" pitchFamily="18" charset="-127"/>
                <a:ea typeface="HY견고딕" pitchFamily="18" charset="-127"/>
              </a:rPr>
              <a:t>서울大</a:t>
            </a:r>
            <a:r>
              <a:rPr kumimoji="0" lang="en-US" altLang="ko-KR" sz="2400" b="1" dirty="0">
                <a:latin typeface="HY견고딕" pitchFamily="18" charset="-127"/>
                <a:ea typeface="HY견고딕" pitchFamily="18" charset="-127"/>
              </a:rPr>
              <a:t>"</a:t>
            </a:r>
            <a:r>
              <a:rPr kumimoji="0" lang="ko-KR" altLang="en-US" sz="2400" b="1" dirty="0" err="1">
                <a:latin typeface="HY견고딕" pitchFamily="18" charset="-127"/>
                <a:ea typeface="HY견고딕" pitchFamily="18" charset="-127"/>
              </a:rPr>
              <a:t>연구倫理</a:t>
            </a:r>
            <a:r>
              <a:rPr kumimoji="0" lang="ko-KR" altLang="en-US" sz="2400" b="1" dirty="0">
                <a:latin typeface="HY견고딕" pitchFamily="18" charset="-127"/>
                <a:ea typeface="HY견고딕" pitchFamily="18" charset="-127"/>
              </a:rPr>
              <a:t> 강화</a:t>
            </a:r>
            <a:r>
              <a:rPr kumimoji="0" lang="en-US" altLang="ko-KR" sz="2400" b="1" dirty="0">
                <a:latin typeface="HY견고딕" pitchFamily="18" charset="-127"/>
                <a:ea typeface="HY견고딕" pitchFamily="18" charset="-127"/>
              </a:rPr>
              <a:t>"… </a:t>
            </a:r>
          </a:p>
          <a:p>
            <a:pPr eaLnBrk="1" hangingPunct="1">
              <a:lnSpc>
                <a:spcPct val="150000"/>
              </a:lnSpc>
            </a:pPr>
            <a:r>
              <a:rPr kumimoji="0" lang="ko-KR" altLang="en-US" sz="2400" b="1" dirty="0">
                <a:latin typeface="HY견고딕" pitchFamily="18" charset="-127"/>
                <a:ea typeface="HY견고딕" pitchFamily="18" charset="-127"/>
              </a:rPr>
              <a:t>高大</a:t>
            </a:r>
            <a:r>
              <a:rPr kumimoji="0" lang="en-US" altLang="ko-KR" sz="2400" b="1" dirty="0">
                <a:latin typeface="HY견고딕" pitchFamily="18" charset="-127"/>
                <a:ea typeface="HY견고딕" pitchFamily="18" charset="-127"/>
              </a:rPr>
              <a:t>"</a:t>
            </a:r>
            <a:r>
              <a:rPr kumimoji="0" lang="ko-KR" altLang="en-US" sz="2400" b="1" dirty="0" err="1">
                <a:latin typeface="HY견고딕" pitchFamily="18" charset="-127"/>
                <a:ea typeface="HY견고딕" pitchFamily="18" charset="-127"/>
              </a:rPr>
              <a:t>석박사</a:t>
            </a:r>
            <a:r>
              <a:rPr kumimoji="0" lang="ko-KR" altLang="en-US" sz="2400" b="1" dirty="0">
                <a:latin typeface="HY견고딕" pitchFamily="18" charset="-127"/>
                <a:ea typeface="HY견고딕" pitchFamily="18" charset="-127"/>
              </a:rPr>
              <a:t> 논문 표절 검사 추진 </a:t>
            </a:r>
            <a:r>
              <a:rPr kumimoji="0" lang="en-US" altLang="ko-KR" sz="2400" b="1" dirty="0">
                <a:latin typeface="HY견고딕" pitchFamily="18" charset="-127"/>
                <a:ea typeface="HY견고딕" pitchFamily="18" charset="-127"/>
              </a:rPr>
              <a:t>[</a:t>
            </a:r>
            <a:r>
              <a:rPr kumimoji="0" lang="ko-KR" altLang="en-US" sz="2400" b="1" dirty="0">
                <a:latin typeface="HY견고딕" pitchFamily="18" charset="-127"/>
                <a:ea typeface="HY견고딕" pitchFamily="18" charset="-127"/>
              </a:rPr>
              <a:t>조선일보</a:t>
            </a:r>
            <a:r>
              <a:rPr kumimoji="0" lang="en-US" altLang="ko-KR" sz="2400" b="1" dirty="0">
                <a:latin typeface="HY견고딕" pitchFamily="18" charset="-127"/>
                <a:ea typeface="HY견고딕" pitchFamily="18" charset="-127"/>
              </a:rPr>
              <a:t>, 2013. 04. 13]</a:t>
            </a:r>
            <a:endParaRPr kumimoji="0" lang="ko-KR" altLang="en-US" sz="2400" dirty="0"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12" name="Picture 2" descr="http://image.chosun.com/sitedata/image/201304/18/2013041800619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88" y="2106526"/>
            <a:ext cx="8050212" cy="434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863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6524368"/>
            <a:ext cx="9906000" cy="333639"/>
          </a:xfrm>
          <a:prstGeom prst="rect">
            <a:avLst/>
          </a:prstGeom>
          <a:gradFill>
            <a:gsLst>
              <a:gs pos="36000">
                <a:srgbClr val="002060"/>
              </a:gs>
              <a:gs pos="88000">
                <a:srgbClr val="0070C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0" y="0"/>
            <a:ext cx="9906000" cy="902043"/>
          </a:xfrm>
          <a:prstGeom prst="rect">
            <a:avLst/>
          </a:prstGeom>
          <a:gradFill>
            <a:gsLst>
              <a:gs pos="36000">
                <a:srgbClr val="002060"/>
              </a:gs>
              <a:gs pos="88000">
                <a:srgbClr val="0070C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7" name="직선 연결선 6"/>
          <p:cNvCxnSpPr/>
          <p:nvPr/>
        </p:nvCxnSpPr>
        <p:spPr>
          <a:xfrm>
            <a:off x="0" y="914399"/>
            <a:ext cx="9906000" cy="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/>
          <p:cNvCxnSpPr/>
          <p:nvPr/>
        </p:nvCxnSpPr>
        <p:spPr>
          <a:xfrm>
            <a:off x="0" y="963823"/>
            <a:ext cx="990600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제목 1"/>
          <p:cNvSpPr>
            <a:spLocks noGrp="1"/>
          </p:cNvSpPr>
          <p:nvPr>
            <p:ph type="title"/>
          </p:nvPr>
        </p:nvSpPr>
        <p:spPr>
          <a:xfrm>
            <a:off x="1" y="24712"/>
            <a:ext cx="9811264" cy="827104"/>
          </a:xfrm>
        </p:spPr>
        <p:txBody>
          <a:bodyPr>
            <a:normAutofit/>
          </a:bodyPr>
          <a:lstStyle/>
          <a:p>
            <a:r>
              <a:rPr lang="en-US" altLang="ko-KR" sz="4000" b="1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Ⅱ. </a:t>
            </a:r>
            <a:r>
              <a:rPr lang="ko-KR" altLang="en-US" sz="4000" dirty="0" smtClean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표절</a:t>
            </a:r>
            <a:r>
              <a:rPr lang="en-US" altLang="ko-KR" sz="4000" dirty="0" smtClean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40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개념</a:t>
            </a:r>
            <a:endParaRPr lang="ko-KR" altLang="en-US" sz="4000" b="1" dirty="0">
              <a:solidFill>
                <a:schemeClr val="bg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0" name="슬라이드 번호 개체 틀 9"/>
          <p:cNvSpPr>
            <a:spLocks noGrp="1"/>
          </p:cNvSpPr>
          <p:nvPr>
            <p:ph type="sldNum" sz="quarter" idx="12"/>
          </p:nvPr>
        </p:nvSpPr>
        <p:spPr>
          <a:xfrm>
            <a:off x="6996113" y="6455207"/>
            <a:ext cx="2228850" cy="365125"/>
          </a:xfrm>
        </p:spPr>
        <p:txBody>
          <a:bodyPr/>
          <a:lstStyle/>
          <a:p>
            <a:fld id="{4687F1B4-6A59-4565-B85B-6620A2F3FD32}" type="slidenum">
              <a:rPr lang="ko-KR" altLang="en-US" smtClean="0">
                <a:latin typeface="+mn-ea"/>
                <a:ea typeface="+mn-ea"/>
              </a:rPr>
              <a:pPr/>
              <a:t>6</a:t>
            </a:fld>
            <a:endParaRPr lang="ko-KR" altLang="en-US" dirty="0">
              <a:latin typeface="+mn-ea"/>
              <a:ea typeface="+mn-ea"/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Silla university</a:t>
            </a:r>
            <a:endParaRPr lang="ko-KR" altLang="en-US" dirty="0"/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533400" y="1689101"/>
            <a:ext cx="8229600" cy="3733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FontTx/>
              <a:buNone/>
              <a:defRPr/>
            </a:pPr>
            <a:r>
              <a:rPr lang="ko-KR" altLang="en-US" sz="2400" b="1" dirty="0" smtClean="0"/>
              <a:t>정</a:t>
            </a:r>
            <a:r>
              <a:rPr lang="ko-KR" altLang="en-US" sz="2400" b="1" dirty="0"/>
              <a:t>의</a:t>
            </a:r>
            <a:r>
              <a:rPr lang="ko-KR" altLang="en-US" sz="2400" b="1" dirty="0" smtClean="0"/>
              <a:t> </a:t>
            </a:r>
            <a:r>
              <a:rPr lang="en-US" altLang="ko-KR" sz="2400" b="1" dirty="0" smtClean="0"/>
              <a:t>: </a:t>
            </a:r>
            <a:r>
              <a:rPr lang="ko-KR" altLang="en-US" sz="2400" b="1" dirty="0" smtClean="0"/>
              <a:t>타인의 기존 아이디어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과정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결과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표현 등을 </a:t>
            </a:r>
            <a:r>
              <a:rPr lang="ko-KR" altLang="en-US" sz="2400" b="1" dirty="0" smtClean="0">
                <a:solidFill>
                  <a:srgbClr val="C00000"/>
                </a:solidFill>
              </a:rPr>
              <a:t>원작자와</a:t>
            </a:r>
            <a:endParaRPr lang="en-US" altLang="ko-KR" sz="2400" b="1" dirty="0" smtClean="0">
              <a:solidFill>
                <a:srgbClr val="C00000"/>
              </a:solidFill>
            </a:endParaRPr>
          </a:p>
          <a:p>
            <a:pPr>
              <a:lnSpc>
                <a:spcPct val="100000"/>
              </a:lnSpc>
              <a:buFontTx/>
              <a:buNone/>
              <a:defRPr/>
            </a:pPr>
            <a:r>
              <a:rPr lang="en-US" altLang="ko-KR" sz="2400" b="1" dirty="0">
                <a:solidFill>
                  <a:srgbClr val="C00000"/>
                </a:solidFill>
              </a:rPr>
              <a:t> </a:t>
            </a:r>
            <a:r>
              <a:rPr lang="en-US" altLang="ko-KR" sz="2400" b="1" dirty="0" smtClean="0">
                <a:solidFill>
                  <a:srgbClr val="C00000"/>
                </a:solidFill>
              </a:rPr>
              <a:t>   </a:t>
            </a:r>
            <a:r>
              <a:rPr lang="ko-KR" altLang="en-US" sz="2400" b="1" dirty="0" smtClean="0">
                <a:solidFill>
                  <a:srgbClr val="C00000"/>
                </a:solidFill>
              </a:rPr>
              <a:t> 출처를 밝히지 않고 재사용</a:t>
            </a:r>
            <a:r>
              <a:rPr lang="ko-KR" altLang="en-US" sz="2400" b="1" dirty="0" smtClean="0"/>
              <a:t>하는 것</a:t>
            </a:r>
            <a:r>
              <a:rPr lang="en-US" altLang="ko-KR" sz="2400" b="1" dirty="0" smtClean="0"/>
              <a:t>(IEEE </a:t>
            </a:r>
            <a:r>
              <a:rPr lang="ko-KR" altLang="en-US" sz="2400" b="1" dirty="0" smtClean="0"/>
              <a:t>정의</a:t>
            </a:r>
            <a:r>
              <a:rPr lang="en-US" altLang="ko-KR" sz="2400" b="1" dirty="0" smtClean="0"/>
              <a:t>)</a:t>
            </a:r>
          </a:p>
          <a:p>
            <a:pPr>
              <a:lnSpc>
                <a:spcPct val="100000"/>
              </a:lnSpc>
              <a:buFontTx/>
              <a:buNone/>
              <a:defRPr/>
            </a:pPr>
            <a:endParaRPr lang="en-US" altLang="ko-KR" sz="1000" b="1" dirty="0" smtClean="0"/>
          </a:p>
          <a:p>
            <a:pPr>
              <a:lnSpc>
                <a:spcPct val="100000"/>
              </a:lnSpc>
              <a:buFontTx/>
              <a:buNone/>
              <a:defRPr/>
            </a:pPr>
            <a:r>
              <a:rPr lang="ko-KR" altLang="en-US" sz="2400" b="1" dirty="0" smtClean="0"/>
              <a:t>대상 </a:t>
            </a:r>
            <a:r>
              <a:rPr lang="en-US" altLang="ko-KR" sz="2400" b="1" dirty="0" smtClean="0"/>
              <a:t>: </a:t>
            </a:r>
            <a:r>
              <a:rPr lang="ko-KR" altLang="en-US" sz="2400" b="1" dirty="0" smtClean="0"/>
              <a:t>타인이 독창적 작성한 </a:t>
            </a:r>
            <a:r>
              <a:rPr lang="ko-KR" altLang="en-US" sz="2400" b="1" dirty="0" smtClean="0">
                <a:solidFill>
                  <a:srgbClr val="C00000"/>
                </a:solidFill>
              </a:rPr>
              <a:t>문헌</a:t>
            </a:r>
            <a:r>
              <a:rPr lang="en-US" altLang="ko-KR" sz="2400" b="1" dirty="0" smtClean="0">
                <a:solidFill>
                  <a:srgbClr val="C00000"/>
                </a:solidFill>
              </a:rPr>
              <a:t>, </a:t>
            </a:r>
            <a:r>
              <a:rPr lang="ko-KR" altLang="en-US" sz="2400" b="1" dirty="0" smtClean="0">
                <a:solidFill>
                  <a:srgbClr val="C00000"/>
                </a:solidFill>
              </a:rPr>
              <a:t>문화예술 창작물</a:t>
            </a:r>
            <a:r>
              <a:rPr lang="ko-KR" altLang="en-US" sz="2400" b="1" dirty="0" smtClean="0"/>
              <a:t>을 주로</a:t>
            </a:r>
            <a:endParaRPr lang="en-US" altLang="ko-KR" sz="2400" b="1" dirty="0" smtClean="0"/>
          </a:p>
          <a:p>
            <a:pPr>
              <a:lnSpc>
                <a:spcPct val="100000"/>
              </a:lnSpc>
              <a:buFontTx/>
              <a:buNone/>
              <a:defRPr/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 그 대상으로 함</a:t>
            </a:r>
          </a:p>
          <a:p>
            <a:pPr>
              <a:lnSpc>
                <a:spcPct val="100000"/>
              </a:lnSpc>
              <a:buFontTx/>
              <a:buNone/>
              <a:defRPr/>
            </a:pPr>
            <a:endParaRPr lang="ko-KR" altLang="en-US" sz="1000" b="1" dirty="0" smtClean="0"/>
          </a:p>
          <a:p>
            <a:pPr>
              <a:lnSpc>
                <a:spcPct val="100000"/>
              </a:lnSpc>
              <a:buFontTx/>
              <a:buNone/>
              <a:defRPr/>
            </a:pPr>
            <a:r>
              <a:rPr lang="ko-KR" altLang="en-US" sz="2400" b="1" dirty="0" smtClean="0"/>
              <a:t>처벌 </a:t>
            </a:r>
            <a:r>
              <a:rPr lang="en-US" altLang="ko-KR" sz="2400" b="1" dirty="0" smtClean="0"/>
              <a:t>: </a:t>
            </a:r>
            <a:r>
              <a:rPr lang="ko-KR" altLang="en-US" sz="2400" b="1" dirty="0" smtClean="0"/>
              <a:t>일정한 강제성 </a:t>
            </a:r>
            <a:r>
              <a:rPr lang="ko-KR" altLang="en-US" sz="2400" b="1" dirty="0" err="1" smtClean="0"/>
              <a:t>규범ㆍ기준</a:t>
            </a:r>
            <a:r>
              <a:rPr lang="ko-KR" altLang="en-US" sz="2400" b="1" dirty="0" smtClean="0"/>
              <a:t> </a:t>
            </a:r>
            <a:r>
              <a:rPr lang="ko-KR" altLang="en-US" sz="2400" b="1" dirty="0" err="1" smtClean="0"/>
              <a:t>위반시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>
                <a:solidFill>
                  <a:srgbClr val="C00000"/>
                </a:solidFill>
              </a:rPr>
              <a:t>학칙 등에 의거</a:t>
            </a:r>
            <a:endParaRPr lang="en-US" altLang="ko-KR" sz="2400" b="1" dirty="0" smtClean="0">
              <a:solidFill>
                <a:srgbClr val="C00000"/>
              </a:solidFill>
            </a:endParaRPr>
          </a:p>
          <a:p>
            <a:pPr>
              <a:lnSpc>
                <a:spcPct val="100000"/>
              </a:lnSpc>
              <a:buFontTx/>
              <a:buNone/>
              <a:defRPr/>
            </a:pPr>
            <a:r>
              <a:rPr lang="en-US" altLang="ko-KR" sz="2400" b="1" dirty="0">
                <a:solidFill>
                  <a:srgbClr val="C00000"/>
                </a:solidFill>
              </a:rPr>
              <a:t> </a:t>
            </a:r>
            <a:r>
              <a:rPr lang="en-US" altLang="ko-KR" sz="2400" b="1" dirty="0" smtClean="0">
                <a:solidFill>
                  <a:srgbClr val="C00000"/>
                </a:solidFill>
              </a:rPr>
              <a:t>    </a:t>
            </a:r>
            <a:r>
              <a:rPr lang="ko-KR" altLang="en-US" sz="2400" b="1" dirty="0" err="1" smtClean="0">
                <a:solidFill>
                  <a:srgbClr val="C00000"/>
                </a:solidFill>
              </a:rPr>
              <a:t>처벌ㆍ제재</a:t>
            </a:r>
            <a:r>
              <a:rPr lang="ko-KR" altLang="en-US" sz="2400" b="1" dirty="0" smtClean="0"/>
              <a:t> 가능성 있음 </a:t>
            </a:r>
            <a:r>
              <a:rPr lang="en-US" altLang="ko-KR" sz="2400" b="1" dirty="0" smtClean="0"/>
              <a:t>(</a:t>
            </a:r>
            <a:r>
              <a:rPr lang="ko-KR" altLang="en-US" sz="2400" b="1" dirty="0" smtClean="0"/>
              <a:t>저작권법 위반과 별도</a:t>
            </a:r>
            <a:r>
              <a:rPr lang="en-US" altLang="ko-KR" sz="2400" b="1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8716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6524368"/>
            <a:ext cx="9906000" cy="333639"/>
          </a:xfrm>
          <a:prstGeom prst="rect">
            <a:avLst/>
          </a:prstGeom>
          <a:gradFill>
            <a:gsLst>
              <a:gs pos="36000">
                <a:srgbClr val="002060"/>
              </a:gs>
              <a:gs pos="88000">
                <a:srgbClr val="0070C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0" y="0"/>
            <a:ext cx="9906000" cy="902043"/>
          </a:xfrm>
          <a:prstGeom prst="rect">
            <a:avLst/>
          </a:prstGeom>
          <a:gradFill>
            <a:gsLst>
              <a:gs pos="36000">
                <a:srgbClr val="002060"/>
              </a:gs>
              <a:gs pos="88000">
                <a:srgbClr val="0070C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7" name="직선 연결선 6"/>
          <p:cNvCxnSpPr/>
          <p:nvPr/>
        </p:nvCxnSpPr>
        <p:spPr>
          <a:xfrm>
            <a:off x="0" y="914399"/>
            <a:ext cx="9906000" cy="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/>
          <p:cNvCxnSpPr/>
          <p:nvPr/>
        </p:nvCxnSpPr>
        <p:spPr>
          <a:xfrm>
            <a:off x="0" y="963823"/>
            <a:ext cx="990600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제목 1"/>
          <p:cNvSpPr>
            <a:spLocks noGrp="1"/>
          </p:cNvSpPr>
          <p:nvPr>
            <p:ph type="title"/>
          </p:nvPr>
        </p:nvSpPr>
        <p:spPr>
          <a:xfrm>
            <a:off x="1" y="24712"/>
            <a:ext cx="9811264" cy="827104"/>
          </a:xfrm>
        </p:spPr>
        <p:txBody>
          <a:bodyPr>
            <a:normAutofit/>
          </a:bodyPr>
          <a:lstStyle/>
          <a:p>
            <a:r>
              <a:rPr lang="en-US" altLang="ko-KR" sz="4000" b="1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Ⅱ. </a:t>
            </a:r>
            <a:r>
              <a:rPr lang="ko-KR" altLang="en-US" sz="4000" dirty="0">
                <a:solidFill>
                  <a:schemeClr val="bg1"/>
                </a:solidFill>
              </a:rPr>
              <a:t>주요 표절사례 및 적정 작성사례 </a:t>
            </a:r>
            <a:endParaRPr lang="ko-KR" altLang="en-US" sz="4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슬라이드 번호 개체 틀 9"/>
          <p:cNvSpPr>
            <a:spLocks noGrp="1"/>
          </p:cNvSpPr>
          <p:nvPr>
            <p:ph type="sldNum" sz="quarter" idx="12"/>
          </p:nvPr>
        </p:nvSpPr>
        <p:spPr>
          <a:xfrm>
            <a:off x="6996113" y="6455207"/>
            <a:ext cx="2228850" cy="365125"/>
          </a:xfrm>
        </p:spPr>
        <p:txBody>
          <a:bodyPr/>
          <a:lstStyle/>
          <a:p>
            <a:fld id="{4687F1B4-6A59-4565-B85B-6620A2F3FD32}" type="slidenum">
              <a:rPr lang="ko-KR" altLang="en-US" smtClean="0">
                <a:latin typeface="+mn-ea"/>
                <a:ea typeface="+mn-ea"/>
              </a:rPr>
              <a:pPr/>
              <a:t>7</a:t>
            </a:fld>
            <a:endParaRPr lang="ko-KR" altLang="en-US" dirty="0">
              <a:latin typeface="+mn-ea"/>
              <a:ea typeface="+mn-ea"/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Silla university</a:t>
            </a:r>
            <a:endParaRPr lang="ko-KR" altLang="en-US" dirty="0"/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539750" y="1252538"/>
            <a:ext cx="8782050" cy="51355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 typeface="Arial" charset="0"/>
              <a:buChar char="•"/>
              <a:defRPr/>
            </a:pPr>
            <a:r>
              <a:rPr lang="ko-KR" altLang="en-US" sz="2000" b="1" u="sng" dirty="0" smtClean="0"/>
              <a:t>축약</a:t>
            </a:r>
            <a:r>
              <a:rPr lang="en-US" altLang="ko-KR" sz="2000" b="1" u="sng" dirty="0" smtClean="0"/>
              <a:t>(verbatim)</a:t>
            </a:r>
            <a:r>
              <a:rPr lang="en-US" altLang="ko-KR" sz="2000" b="1" dirty="0" smtClean="0"/>
              <a:t> : </a:t>
            </a:r>
            <a:r>
              <a:rPr lang="ko-KR" altLang="en-US" sz="2000" b="1" dirty="0" err="1" smtClean="0"/>
              <a:t>작성문에</a:t>
            </a:r>
            <a:r>
              <a:rPr lang="ko-KR" altLang="en-US" sz="2000" b="1" dirty="0" smtClean="0"/>
              <a:t> 인용구 없이 원문 그대로 인용</a:t>
            </a:r>
            <a:r>
              <a:rPr lang="en-US" altLang="ko-KR" sz="2000" b="1" dirty="0" smtClean="0"/>
              <a:t>, </a:t>
            </a:r>
            <a:r>
              <a:rPr lang="ko-KR" altLang="en-US" sz="2000" b="1" dirty="0" smtClean="0"/>
              <a:t>혹은 축약 표현하되</a:t>
            </a:r>
            <a:endParaRPr lang="en-US" altLang="ko-KR" sz="2000" b="1" dirty="0" smtClean="0"/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en-US" altLang="ko-KR" sz="2000" b="1" dirty="0"/>
              <a:t> </a:t>
            </a:r>
            <a:r>
              <a:rPr lang="en-US" altLang="ko-KR" sz="2000" b="1" dirty="0" smtClean="0"/>
              <a:t>              </a:t>
            </a:r>
            <a:r>
              <a:rPr lang="ko-KR" altLang="en-US" sz="2000" b="1" dirty="0" smtClean="0"/>
              <a:t>주요 단어 그대로 인용 → “표절”</a:t>
            </a:r>
            <a:endParaRPr lang="en-US" altLang="ko-KR" sz="2000" b="1" dirty="0" smtClean="0"/>
          </a:p>
          <a:p>
            <a:pPr marL="0" indent="0">
              <a:lnSpc>
                <a:spcPct val="80000"/>
              </a:lnSpc>
              <a:buNone/>
              <a:defRPr/>
            </a:pPr>
            <a:endParaRPr lang="ko-KR" altLang="en-US" sz="1000" b="1" dirty="0" smtClean="0"/>
          </a:p>
          <a:p>
            <a:pPr>
              <a:lnSpc>
                <a:spcPct val="80000"/>
              </a:lnSpc>
              <a:buFont typeface="Arial" charset="0"/>
              <a:buChar char="•"/>
              <a:defRPr/>
            </a:pPr>
            <a:r>
              <a:rPr lang="ko-KR" altLang="en-US" sz="2000" b="1" u="sng" dirty="0" smtClean="0"/>
              <a:t>개작</a:t>
            </a:r>
            <a:r>
              <a:rPr lang="en-US" altLang="ko-KR" sz="2000" b="1" u="sng" dirty="0" smtClean="0"/>
              <a:t>(rewriting)</a:t>
            </a:r>
            <a:r>
              <a:rPr lang="en-US" altLang="ko-KR" sz="2000" b="1" dirty="0" smtClean="0"/>
              <a:t> : </a:t>
            </a:r>
            <a:r>
              <a:rPr lang="ko-KR" altLang="en-US" sz="2000" b="1" dirty="0" smtClean="0"/>
              <a:t>원문 주위에 타 문장을 붙이고 원문 일부 첨삭</a:t>
            </a:r>
            <a:r>
              <a:rPr lang="en-US" altLang="ko-KR" sz="2000" b="1" dirty="0" smtClean="0"/>
              <a:t>, </a:t>
            </a:r>
            <a:r>
              <a:rPr lang="ko-KR" altLang="en-US" sz="2000" b="1" dirty="0" smtClean="0"/>
              <a:t>변형 등 →</a:t>
            </a:r>
            <a:endParaRPr lang="en-US" altLang="ko-KR" sz="2000" b="1" dirty="0" smtClean="0"/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en-US" altLang="ko-KR" sz="2000" b="1" dirty="0"/>
              <a:t> </a:t>
            </a:r>
            <a:r>
              <a:rPr lang="en-US" altLang="ko-KR" sz="2000" b="1" dirty="0" smtClean="0"/>
              <a:t>              </a:t>
            </a:r>
            <a:r>
              <a:rPr lang="ko-KR" altLang="en-US" sz="2000" b="1" dirty="0" smtClean="0"/>
              <a:t>“표절” </a:t>
            </a:r>
            <a:r>
              <a:rPr lang="en-US" altLang="ko-KR" sz="2000" b="1" dirty="0" smtClean="0"/>
              <a:t>(</a:t>
            </a:r>
            <a:r>
              <a:rPr lang="ko-KR" altLang="en-US" sz="2000" b="1" dirty="0" smtClean="0"/>
              <a:t>예 </a:t>
            </a:r>
            <a:r>
              <a:rPr lang="en-US" altLang="ko-KR" sz="2000" b="1" dirty="0" smtClean="0"/>
              <a:t>: </a:t>
            </a:r>
            <a:r>
              <a:rPr lang="ko-KR" altLang="en-US" sz="2000" b="1" dirty="0" smtClean="0"/>
              <a:t>보고서나 기사 </a:t>
            </a:r>
            <a:r>
              <a:rPr lang="ko-KR" altLang="en-US" sz="2000" b="1" dirty="0" err="1" smtClean="0"/>
              <a:t>짜집기</a:t>
            </a:r>
            <a:r>
              <a:rPr lang="en-US" altLang="ko-KR" sz="2000" b="1" dirty="0" smtClean="0"/>
              <a:t>)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endParaRPr lang="en-US" altLang="ko-KR" sz="1000" b="1" dirty="0" smtClean="0"/>
          </a:p>
          <a:p>
            <a:pPr>
              <a:lnSpc>
                <a:spcPct val="80000"/>
              </a:lnSpc>
              <a:buFont typeface="Arial" charset="0"/>
              <a:buChar char="•"/>
              <a:defRPr/>
            </a:pPr>
            <a:r>
              <a:rPr lang="ko-KR" altLang="en-US" sz="2000" b="1" dirty="0" smtClean="0"/>
              <a:t>인용</a:t>
            </a:r>
            <a:r>
              <a:rPr lang="en-US" altLang="ko-KR" sz="2000" b="1" dirty="0" smtClean="0"/>
              <a:t>(quotation) : </a:t>
            </a:r>
            <a:r>
              <a:rPr lang="ko-KR" altLang="en-US" sz="2000" b="1" dirty="0" smtClean="0"/>
              <a:t>원전 출처 등 밝히고</a:t>
            </a:r>
            <a:r>
              <a:rPr lang="en-US" altLang="ko-KR" sz="2000" b="1" dirty="0" smtClean="0"/>
              <a:t>, </a:t>
            </a:r>
            <a:r>
              <a:rPr lang="ko-KR" altLang="en-US" sz="2000" b="1" dirty="0" err="1" smtClean="0"/>
              <a:t>쌍따옴표</a:t>
            </a:r>
            <a:r>
              <a:rPr lang="en-US" altLang="ko-KR" sz="2000" b="1" dirty="0" smtClean="0"/>
              <a:t>(“ ”) </a:t>
            </a:r>
            <a:r>
              <a:rPr lang="ko-KR" altLang="en-US" sz="2000" b="1" dirty="0" smtClean="0"/>
              <a:t>한 후 인용부분을</a:t>
            </a:r>
            <a:endParaRPr lang="en-US" altLang="ko-KR" sz="2000" b="1" dirty="0" smtClean="0"/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en-US" altLang="ko-KR" sz="2000" b="1" dirty="0"/>
              <a:t> </a:t>
            </a:r>
            <a:r>
              <a:rPr lang="en-US" altLang="ko-KR" sz="2000" b="1" dirty="0" smtClean="0"/>
              <a:t>              </a:t>
            </a:r>
            <a:r>
              <a:rPr lang="ko-KR" altLang="en-US" sz="2000" b="1" dirty="0" smtClean="0"/>
              <a:t> 문장 내 표기→ 적정 사용시 표절 아님</a:t>
            </a:r>
            <a:endParaRPr lang="ko-KR" altLang="ko-KR" sz="2000" b="1" dirty="0" smtClean="0"/>
          </a:p>
          <a:p>
            <a:pPr>
              <a:lnSpc>
                <a:spcPct val="80000"/>
              </a:lnSpc>
              <a:buFontTx/>
              <a:buNone/>
              <a:defRPr/>
            </a:pPr>
            <a:endParaRPr lang="ko-KR" altLang="en-US" sz="1000" b="1" dirty="0" smtClean="0"/>
          </a:p>
          <a:p>
            <a:pPr>
              <a:lnSpc>
                <a:spcPct val="80000"/>
              </a:lnSpc>
              <a:buFont typeface="Arial" charset="0"/>
              <a:buChar char="•"/>
              <a:defRPr/>
            </a:pPr>
            <a:r>
              <a:rPr lang="ko-KR" altLang="en-US" sz="2000" b="1" dirty="0" smtClean="0"/>
              <a:t>의역</a:t>
            </a:r>
            <a:r>
              <a:rPr lang="en-US" altLang="ko-KR" sz="2000" b="1" dirty="0" smtClean="0"/>
              <a:t>(paraphrasing) : </a:t>
            </a:r>
            <a:r>
              <a:rPr lang="ko-KR" altLang="en-US" sz="2000" b="1" dirty="0" smtClean="0"/>
              <a:t>원전 출처 등 밝히고</a:t>
            </a:r>
            <a:r>
              <a:rPr lang="en-US" altLang="ko-KR" sz="2000" b="1" dirty="0" smtClean="0"/>
              <a:t>, </a:t>
            </a:r>
            <a:r>
              <a:rPr lang="ko-KR" altLang="en-US" sz="2000" b="1" dirty="0" smtClean="0"/>
              <a:t>문장전환</a:t>
            </a:r>
            <a:r>
              <a:rPr lang="en-US" altLang="ko-KR" sz="2000" b="1" dirty="0" smtClean="0"/>
              <a:t>(</a:t>
            </a:r>
            <a:r>
              <a:rPr lang="ko-KR" altLang="en-US" sz="2000" b="1" dirty="0" smtClean="0"/>
              <a:t>문장도치</a:t>
            </a:r>
            <a:r>
              <a:rPr lang="en-US" altLang="ko-KR" sz="2000" b="1" dirty="0" smtClean="0"/>
              <a:t>, </a:t>
            </a:r>
            <a:r>
              <a:rPr lang="ko-KR" altLang="en-US" sz="2000" b="1" dirty="0" smtClean="0"/>
              <a:t>단어치환 등</a:t>
            </a:r>
            <a:r>
              <a:rPr lang="en-US" altLang="ko-KR" sz="2000" b="1" dirty="0" smtClean="0"/>
              <a:t>)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en-US" altLang="ko-KR" sz="2000" b="1" dirty="0"/>
              <a:t> </a:t>
            </a:r>
            <a:r>
              <a:rPr lang="en-US" altLang="ko-KR" sz="2000" b="1" dirty="0" smtClean="0"/>
              <a:t>               </a:t>
            </a:r>
            <a:r>
              <a:rPr lang="ko-KR" altLang="en-US" sz="2000" b="1" dirty="0" smtClean="0"/>
              <a:t>하여 기재→ 적정 사용시 표절 아님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endParaRPr lang="ko-KR" altLang="en-US" sz="1000" b="1" dirty="0" smtClean="0"/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ko-KR" altLang="en-US" sz="2000" b="1" dirty="0" smtClean="0"/>
              <a:t> → 일정기준 일탈</a:t>
            </a:r>
            <a:r>
              <a:rPr lang="en-US" altLang="ko-KR" sz="2000" b="1" u="sng" dirty="0" smtClean="0"/>
              <a:t>(=</a:t>
            </a:r>
            <a:r>
              <a:rPr lang="ko-KR" altLang="en-US" sz="2000" b="1" u="sng" dirty="0" smtClean="0"/>
              <a:t>과다의역</a:t>
            </a:r>
            <a:r>
              <a:rPr lang="en-US" altLang="ko-KR" sz="2000" b="1" u="sng" dirty="0" smtClean="0"/>
              <a:t>) </a:t>
            </a:r>
            <a:r>
              <a:rPr lang="ko-KR" altLang="en-US" sz="2000" b="1" dirty="0" smtClean="0"/>
              <a:t>시 표절이 되므로</a:t>
            </a:r>
            <a:r>
              <a:rPr lang="en-US" altLang="ko-KR" sz="2000" b="1" dirty="0" smtClean="0"/>
              <a:t>, </a:t>
            </a:r>
            <a:r>
              <a:rPr lang="ko-KR" altLang="en-US" sz="2000" b="1" dirty="0" smtClean="0"/>
              <a:t>작성 주의 </a:t>
            </a:r>
            <a:r>
              <a:rPr lang="en-US" altLang="ko-KR" sz="2000" b="1" dirty="0" smtClean="0"/>
              <a:t>[</a:t>
            </a:r>
            <a:r>
              <a:rPr lang="ko-KR" altLang="en-US" sz="2000" b="1" dirty="0" smtClean="0"/>
              <a:t>의역자의 해석</a:t>
            </a:r>
            <a:r>
              <a:rPr lang="en-US" altLang="ko-KR" sz="2000" b="1" dirty="0" smtClean="0"/>
              <a:t>, </a:t>
            </a:r>
            <a:r>
              <a:rPr lang="ko-KR" altLang="en-US" sz="2000" b="1" dirty="0" smtClean="0"/>
              <a:t>부연</a:t>
            </a:r>
            <a:endParaRPr lang="en-US" altLang="ko-KR" sz="2000" b="1" dirty="0" smtClean="0"/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altLang="ko-KR" sz="2000" b="1" dirty="0"/>
              <a:t> </a:t>
            </a:r>
            <a:r>
              <a:rPr lang="en-US" altLang="ko-KR" sz="2000" b="1" dirty="0" smtClean="0"/>
              <a:t>   </a:t>
            </a:r>
            <a:r>
              <a:rPr lang="ko-KR" altLang="en-US" sz="2000" b="1" dirty="0" smtClean="0"/>
              <a:t>설명이 주가 되어야 하며</a:t>
            </a:r>
            <a:r>
              <a:rPr lang="en-US" altLang="ko-KR" sz="2000" b="1" dirty="0" smtClean="0"/>
              <a:t>, </a:t>
            </a:r>
            <a:r>
              <a:rPr lang="ko-KR" altLang="en-US" sz="2000" b="1" u="sng" dirty="0" err="1" smtClean="0"/>
              <a:t>의역문에</a:t>
            </a:r>
            <a:r>
              <a:rPr lang="ko-KR" altLang="en-US" sz="2000" b="1" dirty="0" smtClean="0"/>
              <a:t> </a:t>
            </a:r>
            <a:r>
              <a:rPr lang="ko-KR" altLang="en-US" sz="2000" b="1" u="sng" dirty="0" smtClean="0"/>
              <a:t>원문표현의 상당한 부분</a:t>
            </a:r>
            <a:r>
              <a:rPr lang="en-US" altLang="ko-KR" sz="2000" b="1" u="sng" dirty="0" smtClean="0"/>
              <a:t>(30% </a:t>
            </a:r>
            <a:r>
              <a:rPr lang="ko-KR" altLang="en-US" sz="2000" b="1" u="sng" dirty="0" smtClean="0"/>
              <a:t>이상 등</a:t>
            </a:r>
            <a:r>
              <a:rPr lang="en-US" altLang="ko-KR" sz="2000" b="1" u="sng" dirty="0" smtClean="0"/>
              <a:t>)</a:t>
            </a:r>
            <a:r>
              <a:rPr lang="ko-KR" altLang="en-US" sz="2000" b="1" u="sng" dirty="0" smtClean="0"/>
              <a:t>이</a:t>
            </a:r>
            <a:endParaRPr lang="en-US" altLang="ko-KR" sz="2000" b="1" u="sng" dirty="0" smtClean="0"/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altLang="ko-KR" sz="2000" b="1" u="sng" dirty="0"/>
              <a:t> </a:t>
            </a:r>
            <a:r>
              <a:rPr lang="en-US" altLang="ko-KR" sz="2000" b="1" u="sng" dirty="0" smtClean="0"/>
              <a:t>   </a:t>
            </a:r>
            <a:r>
              <a:rPr lang="ko-KR" altLang="en-US" sz="2000" b="1" u="sng" dirty="0" smtClean="0"/>
              <a:t>있으면</a:t>
            </a:r>
            <a:r>
              <a:rPr lang="en-US" altLang="ko-KR" sz="2000" b="1" u="sng" dirty="0" smtClean="0"/>
              <a:t>]</a:t>
            </a:r>
            <a:r>
              <a:rPr lang="en-US" altLang="ko-KR" sz="2000" b="1" dirty="0" smtClean="0"/>
              <a:t>  → “</a:t>
            </a:r>
            <a:r>
              <a:rPr lang="ko-KR" altLang="en-US" sz="2000" b="1" dirty="0" smtClean="0"/>
              <a:t>표절” 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endParaRPr lang="en-US" altLang="ko-KR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48716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6524368"/>
            <a:ext cx="9906000" cy="333639"/>
          </a:xfrm>
          <a:prstGeom prst="rect">
            <a:avLst/>
          </a:prstGeom>
          <a:gradFill>
            <a:gsLst>
              <a:gs pos="36000">
                <a:srgbClr val="002060"/>
              </a:gs>
              <a:gs pos="88000">
                <a:srgbClr val="0070C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0" y="0"/>
            <a:ext cx="9906000" cy="902043"/>
          </a:xfrm>
          <a:prstGeom prst="rect">
            <a:avLst/>
          </a:prstGeom>
          <a:gradFill>
            <a:gsLst>
              <a:gs pos="36000">
                <a:srgbClr val="002060"/>
              </a:gs>
              <a:gs pos="88000">
                <a:srgbClr val="0070C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7" name="직선 연결선 6"/>
          <p:cNvCxnSpPr/>
          <p:nvPr/>
        </p:nvCxnSpPr>
        <p:spPr>
          <a:xfrm>
            <a:off x="0" y="914399"/>
            <a:ext cx="9906000" cy="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/>
          <p:cNvCxnSpPr/>
          <p:nvPr/>
        </p:nvCxnSpPr>
        <p:spPr>
          <a:xfrm>
            <a:off x="0" y="963823"/>
            <a:ext cx="990600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제목 1"/>
          <p:cNvSpPr>
            <a:spLocks noGrp="1"/>
          </p:cNvSpPr>
          <p:nvPr>
            <p:ph type="title"/>
          </p:nvPr>
        </p:nvSpPr>
        <p:spPr>
          <a:xfrm>
            <a:off x="1" y="24712"/>
            <a:ext cx="9811264" cy="827104"/>
          </a:xfrm>
        </p:spPr>
        <p:txBody>
          <a:bodyPr>
            <a:normAutofit/>
          </a:bodyPr>
          <a:lstStyle/>
          <a:p>
            <a:r>
              <a:rPr lang="en-US" altLang="ko-KR" sz="4000" b="1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Ⅱ. </a:t>
            </a:r>
            <a:r>
              <a:rPr lang="ko-KR" altLang="en-US" sz="4000" b="1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기타 표절 사례 </a:t>
            </a:r>
            <a:r>
              <a:rPr lang="en-US" altLang="ko-KR" sz="4000" b="1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/ </a:t>
            </a:r>
            <a:r>
              <a:rPr lang="ko-KR" altLang="en-US" sz="4000" b="1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기준</a:t>
            </a:r>
          </a:p>
        </p:txBody>
      </p:sp>
      <p:sp>
        <p:nvSpPr>
          <p:cNvPr id="10" name="슬라이드 번호 개체 틀 9"/>
          <p:cNvSpPr>
            <a:spLocks noGrp="1"/>
          </p:cNvSpPr>
          <p:nvPr>
            <p:ph type="sldNum" sz="quarter" idx="12"/>
          </p:nvPr>
        </p:nvSpPr>
        <p:spPr>
          <a:xfrm>
            <a:off x="6996113" y="6455207"/>
            <a:ext cx="2228850" cy="365125"/>
          </a:xfrm>
        </p:spPr>
        <p:txBody>
          <a:bodyPr/>
          <a:lstStyle/>
          <a:p>
            <a:fld id="{4687F1B4-6A59-4565-B85B-6620A2F3FD32}" type="slidenum">
              <a:rPr lang="ko-KR" altLang="en-US" smtClean="0">
                <a:latin typeface="+mn-ea"/>
                <a:ea typeface="+mn-ea"/>
              </a:rPr>
              <a:pPr/>
              <a:t>8</a:t>
            </a:fld>
            <a:endParaRPr lang="ko-KR" altLang="en-US" dirty="0">
              <a:latin typeface="+mn-ea"/>
              <a:ea typeface="+mn-ea"/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Silla university</a:t>
            </a:r>
            <a:endParaRPr lang="ko-KR" altLang="en-US" dirty="0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557213" y="1239838"/>
            <a:ext cx="8229600" cy="51117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defRPr/>
            </a:pPr>
            <a:r>
              <a:rPr lang="ko-KR" altLang="en-US" sz="2000" dirty="0" smtClean="0"/>
              <a:t>인용</a:t>
            </a:r>
            <a:r>
              <a:rPr lang="en-US" altLang="ko-KR" sz="2000" dirty="0" smtClean="0"/>
              <a:t> </a:t>
            </a:r>
            <a:r>
              <a:rPr lang="ko-KR" altLang="en-US" sz="2000" dirty="0" smtClean="0"/>
              <a:t>과다 </a:t>
            </a:r>
            <a:r>
              <a:rPr lang="en-US" altLang="ko-KR" sz="2000" dirty="0" smtClean="0"/>
              <a:t>: </a:t>
            </a:r>
            <a:r>
              <a:rPr lang="ko-KR" altLang="en-US" sz="2000" dirty="0" smtClean="0"/>
              <a:t>작성 문헌 </a:t>
            </a:r>
            <a:r>
              <a:rPr lang="en-US" altLang="ko-KR" sz="2000" dirty="0" smtClean="0"/>
              <a:t>1/2</a:t>
            </a:r>
            <a:r>
              <a:rPr lang="ko-KR" altLang="en-US" sz="2000" dirty="0" smtClean="0"/>
              <a:t>이상이 인용구→ “표절”</a:t>
            </a:r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ko-KR" altLang="en-US" sz="2000" dirty="0"/>
              <a:t> </a:t>
            </a:r>
            <a:r>
              <a:rPr lang="ko-KR" altLang="en-US" sz="2000" dirty="0" smtClean="0"/>
              <a:t>         → 외국의 이공계 논문에 일부 적용 </a:t>
            </a:r>
            <a:r>
              <a:rPr lang="en-US" altLang="ko-KR" sz="2000" dirty="0" smtClean="0"/>
              <a:t>(</a:t>
            </a:r>
            <a:r>
              <a:rPr lang="ko-KR" altLang="en-US" sz="2000" dirty="0" smtClean="0"/>
              <a:t>김형순 교수 주장</a:t>
            </a:r>
            <a:r>
              <a:rPr lang="en-US" altLang="ko-KR" sz="2000" dirty="0" smtClean="0"/>
              <a:t>)</a:t>
            </a:r>
            <a:endParaRPr lang="en-US" altLang="ko-KR" sz="2000" dirty="0"/>
          </a:p>
          <a:p>
            <a:pPr>
              <a:lnSpc>
                <a:spcPct val="100000"/>
              </a:lnSpc>
              <a:defRPr/>
            </a:pPr>
            <a:r>
              <a:rPr lang="ko-KR" altLang="en-US" sz="2000" dirty="0" smtClean="0"/>
              <a:t>자기 표절 </a:t>
            </a:r>
            <a:r>
              <a:rPr lang="en-US" altLang="ko-KR" sz="2000" dirty="0" smtClean="0"/>
              <a:t>:  </a:t>
            </a:r>
            <a:r>
              <a:rPr lang="ko-KR" altLang="en-US" sz="2000" dirty="0" smtClean="0"/>
              <a:t>작성 문헌을 </a:t>
            </a:r>
            <a:r>
              <a:rPr lang="en-US" altLang="ko-KR" sz="2000" dirty="0" smtClean="0"/>
              <a:t>2</a:t>
            </a:r>
            <a:r>
              <a:rPr lang="ko-KR" altLang="en-US" sz="2000" dirty="0" smtClean="0"/>
              <a:t>개소 이상 </a:t>
            </a:r>
            <a:r>
              <a:rPr lang="ko-KR" altLang="en-US" sz="2000" dirty="0" err="1" smtClean="0"/>
              <a:t>게재시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유사성 정도</a:t>
            </a:r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ko-KR" altLang="en-US" sz="2000" dirty="0"/>
              <a:t> </a:t>
            </a:r>
            <a:r>
              <a:rPr lang="ko-KR" altLang="en-US" sz="2000" dirty="0" smtClean="0"/>
              <a:t>         → 대조 문헌 간에 세계전기전자학회</a:t>
            </a:r>
            <a:r>
              <a:rPr lang="en-US" altLang="ko-KR" sz="2000" dirty="0" smtClean="0"/>
              <a:t>(IEEE)</a:t>
            </a:r>
            <a:r>
              <a:rPr lang="ko-KR" altLang="en-US" sz="2000" dirty="0" smtClean="0"/>
              <a:t>는 </a:t>
            </a:r>
            <a:r>
              <a:rPr lang="en-US" altLang="ko-KR" sz="2000" dirty="0" smtClean="0"/>
              <a:t>25% </a:t>
            </a:r>
            <a:r>
              <a:rPr lang="ko-KR" altLang="en-US" sz="2000" dirty="0" smtClean="0"/>
              <a:t>이상</a:t>
            </a:r>
            <a:r>
              <a:rPr lang="en-US" altLang="ko-KR" sz="2000" dirty="0" smtClean="0"/>
              <a:t>, </a:t>
            </a:r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en-US" altLang="ko-KR" sz="2000" dirty="0"/>
              <a:t> </a:t>
            </a:r>
            <a:r>
              <a:rPr lang="en-US" altLang="ko-KR" sz="2000" dirty="0" smtClean="0"/>
              <a:t>            </a:t>
            </a:r>
            <a:r>
              <a:rPr lang="ko-KR" altLang="en-US" sz="2000" dirty="0" smtClean="0"/>
              <a:t>세계컴퓨터협회</a:t>
            </a:r>
            <a:r>
              <a:rPr lang="en-US" altLang="ko-KR" sz="2000" dirty="0" smtClean="0"/>
              <a:t>(ACM)</a:t>
            </a:r>
            <a:r>
              <a:rPr lang="ko-KR" altLang="en-US" sz="2000" dirty="0" smtClean="0"/>
              <a:t>는 </a:t>
            </a:r>
            <a:r>
              <a:rPr lang="en-US" altLang="ko-KR" sz="2000" dirty="0" smtClean="0"/>
              <a:t>70% </a:t>
            </a:r>
            <a:r>
              <a:rPr lang="ko-KR" altLang="en-US" sz="2000" dirty="0" smtClean="0"/>
              <a:t>이상 동일시→“자기표절” </a:t>
            </a:r>
          </a:p>
          <a:p>
            <a:pPr>
              <a:lnSpc>
                <a:spcPct val="100000"/>
              </a:lnSpc>
              <a:defRPr/>
            </a:pPr>
            <a:r>
              <a:rPr lang="ko-KR" altLang="en-US" sz="2000" dirty="0" smtClean="0"/>
              <a:t>원문과 </a:t>
            </a:r>
            <a:r>
              <a:rPr lang="en-US" altLang="ko-KR" sz="2000" dirty="0" smtClean="0"/>
              <a:t>6</a:t>
            </a:r>
            <a:r>
              <a:rPr lang="ko-KR" altLang="en-US" sz="2000" dirty="0" smtClean="0"/>
              <a:t>개 단어 이상 연속 동일 </a:t>
            </a:r>
            <a:r>
              <a:rPr lang="en-US" altLang="ko-KR" sz="2000" dirty="0" smtClean="0"/>
              <a:t>:  → “</a:t>
            </a:r>
            <a:r>
              <a:rPr lang="ko-KR" altLang="en-US" sz="2000" dirty="0" smtClean="0"/>
              <a:t>표절” </a:t>
            </a:r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ko-KR" altLang="en-US" sz="2000" dirty="0"/>
              <a:t> </a:t>
            </a:r>
            <a:r>
              <a:rPr lang="ko-KR" altLang="en-US" sz="2000" dirty="0" smtClean="0"/>
              <a:t>         → 미국 일부 기준</a:t>
            </a:r>
            <a:r>
              <a:rPr lang="en-US" altLang="ko-KR" sz="2000" dirty="0" smtClean="0"/>
              <a:t>. </a:t>
            </a:r>
            <a:r>
              <a:rPr lang="ko-KR" altLang="en-US" sz="2000" dirty="0" smtClean="0"/>
              <a:t>서울대 </a:t>
            </a:r>
            <a:r>
              <a:rPr lang="en-US" altLang="ko-KR" sz="2000" dirty="0" smtClean="0"/>
              <a:t>2008 </a:t>
            </a:r>
            <a:r>
              <a:rPr lang="ko-KR" altLang="en-US" sz="2000" dirty="0" smtClean="0"/>
              <a:t>연구 시안</a:t>
            </a:r>
            <a:r>
              <a:rPr lang="en-US" altLang="ko-KR" sz="2000" dirty="0" smtClean="0"/>
              <a:t>/</a:t>
            </a:r>
            <a:r>
              <a:rPr lang="ko-KR" altLang="en-US" sz="2000" dirty="0" smtClean="0"/>
              <a:t>연구지침</a:t>
            </a:r>
          </a:p>
          <a:p>
            <a:pPr>
              <a:lnSpc>
                <a:spcPct val="100000"/>
              </a:lnSpc>
              <a:defRPr/>
            </a:pPr>
            <a:r>
              <a:rPr lang="ko-KR" altLang="en-US" sz="2000" dirty="0" smtClean="0"/>
              <a:t>연속적으로 두 문장 이상을 인용표시 없이 발췌 </a:t>
            </a:r>
            <a:r>
              <a:rPr lang="en-US" altLang="ko-KR" sz="2000" dirty="0" smtClean="0"/>
              <a:t>: → “</a:t>
            </a:r>
            <a:r>
              <a:rPr lang="ko-KR" altLang="en-US" sz="2000" dirty="0" smtClean="0"/>
              <a:t>표절” </a:t>
            </a:r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ko-KR" altLang="en-US" sz="2000" dirty="0" smtClean="0"/>
              <a:t>          → 서울대 </a:t>
            </a:r>
            <a:r>
              <a:rPr lang="en-US" altLang="ko-KR" sz="2000" dirty="0" smtClean="0"/>
              <a:t>2008 </a:t>
            </a:r>
            <a:r>
              <a:rPr lang="ko-KR" altLang="en-US" sz="2000" dirty="0" smtClean="0"/>
              <a:t>연구지침</a:t>
            </a:r>
          </a:p>
          <a:p>
            <a:pPr>
              <a:lnSpc>
                <a:spcPct val="100000"/>
              </a:lnSpc>
              <a:defRPr/>
            </a:pPr>
            <a:r>
              <a:rPr lang="ko-KR" altLang="en-US" sz="2000" dirty="0" smtClean="0"/>
              <a:t>원문과 </a:t>
            </a:r>
            <a:r>
              <a:rPr lang="ko-KR" altLang="en-US" sz="2000" dirty="0" err="1" smtClean="0"/>
              <a:t>구성ㆍ체계의</a:t>
            </a:r>
            <a:r>
              <a:rPr lang="ko-KR" altLang="en-US" sz="2000" dirty="0" smtClean="0"/>
              <a:t> 일정수준 이상 유사 </a:t>
            </a:r>
            <a:r>
              <a:rPr lang="en-US" altLang="ko-KR" sz="2000" dirty="0" smtClean="0"/>
              <a:t>: → “</a:t>
            </a:r>
            <a:r>
              <a:rPr lang="ko-KR" altLang="en-US" sz="2000" dirty="0" smtClean="0"/>
              <a:t>표절” </a:t>
            </a:r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ko-KR" altLang="en-US" sz="2000" dirty="0" smtClean="0"/>
              <a:t>          → 미국 일부 기준</a:t>
            </a:r>
            <a:r>
              <a:rPr lang="en-US" altLang="ko-KR" sz="2000" dirty="0" smtClean="0"/>
              <a:t>.  </a:t>
            </a:r>
            <a:r>
              <a:rPr lang="ko-KR" altLang="en-US" sz="2000" dirty="0" smtClean="0"/>
              <a:t>획일적 기준 정립 곤란</a:t>
            </a:r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ko-KR" altLang="en-US" sz="2000" dirty="0" smtClean="0"/>
              <a:t>          → 표절 심의 결정시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사례별</a:t>
            </a:r>
            <a:r>
              <a:rPr lang="en-US" altLang="ko-KR" sz="2000" dirty="0" smtClean="0"/>
              <a:t>(case by case) </a:t>
            </a:r>
            <a:r>
              <a:rPr lang="ko-KR" altLang="en-US" sz="2000" dirty="0" smtClean="0"/>
              <a:t>적용</a:t>
            </a:r>
          </a:p>
        </p:txBody>
      </p:sp>
    </p:spTree>
    <p:extLst>
      <p:ext uri="{BB962C8B-B14F-4D97-AF65-F5344CB8AC3E}">
        <p14:creationId xmlns:p14="http://schemas.microsoft.com/office/powerpoint/2010/main" val="505931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6524368"/>
            <a:ext cx="9906000" cy="333639"/>
          </a:xfrm>
          <a:prstGeom prst="rect">
            <a:avLst/>
          </a:prstGeom>
          <a:gradFill>
            <a:gsLst>
              <a:gs pos="36000">
                <a:srgbClr val="002060"/>
              </a:gs>
              <a:gs pos="88000">
                <a:srgbClr val="0070C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0" y="0"/>
            <a:ext cx="9906000" cy="902043"/>
          </a:xfrm>
          <a:prstGeom prst="rect">
            <a:avLst/>
          </a:prstGeom>
          <a:gradFill>
            <a:gsLst>
              <a:gs pos="36000">
                <a:srgbClr val="002060"/>
              </a:gs>
              <a:gs pos="88000">
                <a:srgbClr val="0070C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7" name="직선 연결선 6"/>
          <p:cNvCxnSpPr/>
          <p:nvPr/>
        </p:nvCxnSpPr>
        <p:spPr>
          <a:xfrm>
            <a:off x="0" y="914399"/>
            <a:ext cx="9906000" cy="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/>
          <p:cNvCxnSpPr/>
          <p:nvPr/>
        </p:nvCxnSpPr>
        <p:spPr>
          <a:xfrm>
            <a:off x="0" y="963823"/>
            <a:ext cx="990600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제목 1"/>
          <p:cNvSpPr>
            <a:spLocks noGrp="1"/>
          </p:cNvSpPr>
          <p:nvPr>
            <p:ph type="title"/>
          </p:nvPr>
        </p:nvSpPr>
        <p:spPr>
          <a:xfrm>
            <a:off x="1" y="24712"/>
            <a:ext cx="9811264" cy="827104"/>
          </a:xfrm>
        </p:spPr>
        <p:txBody>
          <a:bodyPr>
            <a:normAutofit/>
          </a:bodyPr>
          <a:lstStyle/>
          <a:p>
            <a:r>
              <a:rPr lang="en-US" altLang="ko-KR" sz="4000" b="1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Ⅱ. </a:t>
            </a:r>
            <a:r>
              <a:rPr lang="ko-KR" altLang="en-US" sz="4000" b="1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작곡</a:t>
            </a:r>
            <a:r>
              <a:rPr lang="en-US" altLang="ko-KR" sz="4000" b="1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4000" b="1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영상물</a:t>
            </a:r>
            <a:r>
              <a:rPr lang="en-US" altLang="ko-KR" sz="4000" b="1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4000" b="1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저작물 등  표절 기준 </a:t>
            </a:r>
          </a:p>
        </p:txBody>
      </p:sp>
      <p:sp>
        <p:nvSpPr>
          <p:cNvPr id="10" name="슬라이드 번호 개체 틀 9"/>
          <p:cNvSpPr>
            <a:spLocks noGrp="1"/>
          </p:cNvSpPr>
          <p:nvPr>
            <p:ph type="sldNum" sz="quarter" idx="12"/>
          </p:nvPr>
        </p:nvSpPr>
        <p:spPr>
          <a:xfrm>
            <a:off x="6996113" y="6455207"/>
            <a:ext cx="2228850" cy="365125"/>
          </a:xfrm>
        </p:spPr>
        <p:txBody>
          <a:bodyPr/>
          <a:lstStyle/>
          <a:p>
            <a:fld id="{4687F1B4-6A59-4565-B85B-6620A2F3FD32}" type="slidenum">
              <a:rPr lang="ko-KR" altLang="en-US" smtClean="0">
                <a:latin typeface="+mn-ea"/>
                <a:ea typeface="+mn-ea"/>
              </a:rPr>
              <a:pPr/>
              <a:t>9</a:t>
            </a:fld>
            <a:endParaRPr lang="ko-KR" altLang="en-US" dirty="0">
              <a:latin typeface="+mn-ea"/>
              <a:ea typeface="+mn-ea"/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Silla university</a:t>
            </a:r>
            <a:endParaRPr lang="ko-KR" altLang="en-US" dirty="0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585788" y="1206500"/>
            <a:ext cx="8229600" cy="51181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defRPr/>
            </a:pPr>
            <a:r>
              <a:rPr lang="ko-KR" altLang="en-US" sz="2000" dirty="0" smtClean="0"/>
              <a:t>작곡</a:t>
            </a:r>
            <a:r>
              <a:rPr lang="en-US" altLang="ko-KR" sz="2000" dirty="0" smtClean="0"/>
              <a:t>(</a:t>
            </a:r>
            <a:r>
              <a:rPr lang="ko-KR" altLang="en-US" sz="2000" dirty="0" smtClean="0"/>
              <a:t>구 공연윤리위 규정</a:t>
            </a:r>
            <a:r>
              <a:rPr lang="en-US" altLang="ko-KR" sz="2000" dirty="0" smtClean="0"/>
              <a:t>) : 8</a:t>
            </a:r>
            <a:r>
              <a:rPr lang="ko-KR" altLang="en-US" sz="2000" dirty="0" smtClean="0"/>
              <a:t>마디</a:t>
            </a:r>
            <a:r>
              <a:rPr lang="en-US" altLang="ko-KR" sz="2000" dirty="0" smtClean="0"/>
              <a:t>(2</a:t>
            </a:r>
            <a:r>
              <a:rPr lang="ko-KR" altLang="en-US" sz="2000" dirty="0" smtClean="0"/>
              <a:t>소절</a:t>
            </a:r>
            <a:r>
              <a:rPr lang="en-US" altLang="ko-KR" sz="2000" dirty="0" smtClean="0"/>
              <a:t>) </a:t>
            </a:r>
            <a:r>
              <a:rPr lang="ko-KR" altLang="en-US" sz="2000" dirty="0" smtClean="0"/>
              <a:t>이상 동일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혹은 음정은 달라도</a:t>
            </a:r>
            <a:endParaRPr lang="en-US" altLang="ko-KR" sz="2000" dirty="0" smtClean="0"/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en-US" altLang="ko-KR" sz="2000" dirty="0" smtClean="0"/>
              <a:t>     </a:t>
            </a:r>
            <a:r>
              <a:rPr lang="ko-KR" altLang="en-US" sz="2000" dirty="0" smtClean="0"/>
              <a:t> 박자 분할이 동일한 경우 → “표절”</a:t>
            </a:r>
            <a:endParaRPr lang="en-US" altLang="ko-KR" sz="2000" dirty="0" smtClean="0"/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en-US" altLang="ko-KR" sz="2000" dirty="0" smtClean="0"/>
              <a:t>      </a:t>
            </a:r>
            <a:r>
              <a:rPr lang="ko-KR" altLang="en-US" sz="2000" dirty="0" smtClean="0"/>
              <a:t>→ </a:t>
            </a:r>
            <a:r>
              <a:rPr lang="en-US" altLang="ko-KR" sz="2000" dirty="0" smtClean="0"/>
              <a:t>2007</a:t>
            </a:r>
            <a:r>
              <a:rPr lang="ko-KR" altLang="en-US" sz="2000" dirty="0" smtClean="0"/>
              <a:t>년</a:t>
            </a:r>
            <a:r>
              <a:rPr lang="en-US" altLang="ko-KR" sz="2000" dirty="0" smtClean="0"/>
              <a:t>. </a:t>
            </a:r>
            <a:r>
              <a:rPr lang="ko-KR" altLang="en-US" sz="2000" dirty="0" smtClean="0"/>
              <a:t>동 심의기준 폐지</a:t>
            </a:r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ko-KR" altLang="en-US" sz="2000" dirty="0" smtClean="0"/>
              <a:t>      → </a:t>
            </a:r>
            <a:r>
              <a:rPr lang="en-US" altLang="ko-KR" sz="2000" dirty="0" smtClean="0"/>
              <a:t>2008</a:t>
            </a:r>
            <a:r>
              <a:rPr lang="ko-KR" altLang="en-US" sz="2000" dirty="0" smtClean="0"/>
              <a:t>년 이후는 음악의 가락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리듬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화음의 유사성 기준</a:t>
            </a:r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ko-KR" altLang="en-US" sz="2000" dirty="0" smtClean="0"/>
              <a:t>      → 표절 심의 결정시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사례별</a:t>
            </a:r>
            <a:r>
              <a:rPr lang="en-US" altLang="ko-KR" sz="2000" dirty="0" smtClean="0"/>
              <a:t>(case by case) </a:t>
            </a:r>
            <a:r>
              <a:rPr lang="ko-KR" altLang="en-US" sz="2000" dirty="0" smtClean="0"/>
              <a:t>판단 적용</a:t>
            </a:r>
          </a:p>
          <a:p>
            <a:pPr>
              <a:lnSpc>
                <a:spcPct val="100000"/>
              </a:lnSpc>
              <a:defRPr/>
            </a:pPr>
            <a:r>
              <a:rPr lang="ko-KR" altLang="en-US" sz="2000" dirty="0" smtClean="0"/>
              <a:t>영상물</a:t>
            </a:r>
            <a:r>
              <a:rPr lang="en-US" altLang="ko-KR" sz="2000" dirty="0" smtClean="0"/>
              <a:t>/</a:t>
            </a:r>
            <a:r>
              <a:rPr lang="ko-KR" altLang="en-US" sz="2000" dirty="0" smtClean="0"/>
              <a:t>전시</a:t>
            </a:r>
            <a:r>
              <a:rPr lang="en-US" altLang="ko-KR" sz="2000" dirty="0" smtClean="0"/>
              <a:t>/</a:t>
            </a:r>
            <a:r>
              <a:rPr lang="ko-KR" altLang="en-US" sz="2000" dirty="0" smtClean="0"/>
              <a:t>시연 </a:t>
            </a:r>
            <a:r>
              <a:rPr lang="en-US" altLang="ko-KR" sz="2000" dirty="0" smtClean="0"/>
              <a:t>: </a:t>
            </a:r>
            <a:r>
              <a:rPr lang="ko-KR" altLang="en-US" sz="2000" dirty="0" smtClean="0"/>
              <a:t>무대 디자인의 유사성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뮤직비디오 등  </a:t>
            </a:r>
          </a:p>
          <a:p>
            <a:pPr>
              <a:lnSpc>
                <a:spcPct val="100000"/>
              </a:lnSpc>
              <a:defRPr/>
            </a:pPr>
            <a:r>
              <a:rPr lang="ko-KR" altLang="en-US" sz="2000" dirty="0" smtClean="0"/>
              <a:t>영상물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게임물의 줄거리나 표현 양식의 유사 → “표절” </a:t>
            </a:r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ko-KR" altLang="en-US" sz="2000" dirty="0" smtClean="0"/>
              <a:t>     </a:t>
            </a:r>
            <a:r>
              <a:rPr lang="en-US" altLang="ko-KR" sz="2000" dirty="0" smtClean="0"/>
              <a:t>(</a:t>
            </a:r>
            <a:r>
              <a:rPr lang="ko-KR" altLang="en-US" sz="2000" dirty="0" smtClean="0"/>
              <a:t>단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출연진의 화장이나 의상의 유사성은 표절 불인정</a:t>
            </a:r>
            <a:r>
              <a:rPr lang="en-US" altLang="ko-KR" sz="2000" dirty="0" smtClean="0"/>
              <a:t>)</a:t>
            </a:r>
          </a:p>
          <a:p>
            <a:pPr>
              <a:lnSpc>
                <a:spcPct val="100000"/>
              </a:lnSpc>
              <a:defRPr/>
            </a:pPr>
            <a:r>
              <a:rPr lang="ko-KR" altLang="en-US" sz="2000" dirty="0" smtClean="0">
                <a:solidFill>
                  <a:srgbClr val="C00000"/>
                </a:solidFill>
              </a:rPr>
              <a:t>연구물 </a:t>
            </a:r>
            <a:r>
              <a:rPr lang="en-US" altLang="ko-KR" sz="2000" dirty="0" smtClean="0">
                <a:solidFill>
                  <a:srgbClr val="C00000"/>
                </a:solidFill>
              </a:rPr>
              <a:t>: </a:t>
            </a:r>
            <a:r>
              <a:rPr lang="ko-KR" altLang="en-US" sz="2000" dirty="0" smtClean="0">
                <a:solidFill>
                  <a:srgbClr val="C00000"/>
                </a:solidFill>
              </a:rPr>
              <a:t>학술대회발표문</a:t>
            </a:r>
            <a:r>
              <a:rPr lang="en-US" altLang="ko-KR" sz="2000" dirty="0" smtClean="0">
                <a:solidFill>
                  <a:srgbClr val="C00000"/>
                </a:solidFill>
              </a:rPr>
              <a:t>, </a:t>
            </a:r>
            <a:r>
              <a:rPr lang="ko-KR" altLang="en-US" sz="2000" dirty="0" smtClean="0">
                <a:solidFill>
                  <a:srgbClr val="C00000"/>
                </a:solidFill>
              </a:rPr>
              <a:t>연구용역보고서</a:t>
            </a:r>
            <a:r>
              <a:rPr lang="en-US" altLang="ko-KR" sz="2000" dirty="0" smtClean="0">
                <a:solidFill>
                  <a:srgbClr val="C00000"/>
                </a:solidFill>
              </a:rPr>
              <a:t>, </a:t>
            </a:r>
            <a:r>
              <a:rPr lang="ko-KR" altLang="en-US" sz="2000" dirty="0" smtClean="0">
                <a:solidFill>
                  <a:srgbClr val="C00000"/>
                </a:solidFill>
              </a:rPr>
              <a:t>학위논문 등 </a:t>
            </a:r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ko-KR" altLang="en-US" sz="2000" dirty="0" smtClean="0">
                <a:solidFill>
                  <a:srgbClr val="C00000"/>
                </a:solidFill>
              </a:rPr>
              <a:t>        </a:t>
            </a:r>
            <a:r>
              <a:rPr lang="en-US" altLang="ko-KR" sz="2000" dirty="0" smtClean="0">
                <a:solidFill>
                  <a:srgbClr val="C00000"/>
                </a:solidFill>
              </a:rPr>
              <a:t>ISBN </a:t>
            </a:r>
            <a:r>
              <a:rPr lang="ko-KR" altLang="en-US" sz="2000" dirty="0" smtClean="0">
                <a:solidFill>
                  <a:srgbClr val="C00000"/>
                </a:solidFill>
              </a:rPr>
              <a:t>붙지 않은 </a:t>
            </a:r>
            <a:r>
              <a:rPr lang="ko-KR" altLang="en-US" sz="2000" dirty="0" err="1" smtClean="0">
                <a:solidFill>
                  <a:srgbClr val="C00000"/>
                </a:solidFill>
              </a:rPr>
              <a:t>발표물을</a:t>
            </a:r>
            <a:r>
              <a:rPr lang="ko-KR" altLang="en-US" sz="2000" dirty="0" smtClean="0">
                <a:solidFill>
                  <a:srgbClr val="C00000"/>
                </a:solidFill>
              </a:rPr>
              <a:t> 학술지에 게재 → 표절 아님</a:t>
            </a:r>
          </a:p>
          <a:p>
            <a:pPr>
              <a:lnSpc>
                <a:spcPct val="100000"/>
              </a:lnSpc>
              <a:defRPr/>
            </a:pPr>
            <a:r>
              <a:rPr lang="ko-KR" altLang="en-US" sz="2000" dirty="0" smtClean="0"/>
              <a:t>저작물 </a:t>
            </a:r>
            <a:r>
              <a:rPr lang="en-US" altLang="ko-KR" sz="2000" dirty="0" smtClean="0"/>
              <a:t>: “</a:t>
            </a:r>
            <a:r>
              <a:rPr lang="ko-KR" altLang="en-US" sz="2000" dirty="0" smtClean="0"/>
              <a:t>연인간 사랑하다 파경” 등 주제 아이디어 차용 </a:t>
            </a:r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ko-KR" altLang="en-US" sz="2000" dirty="0" smtClean="0"/>
              <a:t>     → 표절 아님 </a:t>
            </a:r>
            <a:r>
              <a:rPr lang="en-US" altLang="ko-KR" sz="2000" dirty="0" smtClean="0"/>
              <a:t>(</a:t>
            </a:r>
            <a:r>
              <a:rPr lang="ko-KR" altLang="en-US" sz="2000" dirty="0" smtClean="0"/>
              <a:t>문화체육관광부 </a:t>
            </a:r>
            <a:r>
              <a:rPr lang="en-US" altLang="ko-KR" sz="2000" dirty="0" smtClean="0"/>
              <a:t>2008 </a:t>
            </a:r>
            <a:r>
              <a:rPr lang="ko-KR" altLang="en-US" sz="2000" dirty="0" smtClean="0"/>
              <a:t>가이드라인</a:t>
            </a:r>
            <a:r>
              <a:rPr lang="en-US" altLang="ko-KR" sz="20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05931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사용자 지정 8">
      <a:majorFont>
        <a:latin typeface="Times New Roman"/>
        <a:ea typeface="휴먼모음T"/>
        <a:cs typeface=""/>
      </a:majorFont>
      <a:minorFont>
        <a:latin typeface="Times New Roman"/>
        <a:ea typeface="휴먼모음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3392</TotalTime>
  <Words>2497</Words>
  <Application>Microsoft Office PowerPoint</Application>
  <PresentationFormat>A4 용지(210x297mm)</PresentationFormat>
  <Paragraphs>285</Paragraphs>
  <Slides>30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30</vt:i4>
      </vt:variant>
    </vt:vector>
  </HeadingPairs>
  <TitlesOfParts>
    <vt:vector size="31" baseType="lpstr">
      <vt:lpstr>Office 테마</vt:lpstr>
      <vt:lpstr>PowerPoint 프레젠테이션</vt:lpstr>
      <vt:lpstr>PowerPoint 프레젠테이션</vt:lpstr>
      <vt:lpstr>Ⅰ. 연구윤리 교육의 배경</vt:lpstr>
      <vt:lpstr>Ⅰ. 연구윤리 교육의 배경</vt:lpstr>
      <vt:lpstr>Ⅰ. 연구윤리 교육의 배경</vt:lpstr>
      <vt:lpstr>Ⅱ. 표절 개념</vt:lpstr>
      <vt:lpstr>Ⅱ. 주요 표절사례 및 적정 작성사례 </vt:lpstr>
      <vt:lpstr>Ⅱ. 기타 표절 사례 / 기준</vt:lpstr>
      <vt:lpstr>Ⅱ. 작곡, 영상물, 저작물 등  표절 기준 </vt:lpstr>
      <vt:lpstr>Ⅱ. 보도기사, 역사적 사실  표절 기준</vt:lpstr>
      <vt:lpstr>Ⅱ. 표절심사대상 문헌/ 문화예술창작물</vt:lpstr>
      <vt:lpstr>Ⅲ. 연구 윤리의 중요성</vt:lpstr>
      <vt:lpstr>Ⅳ. 대한물리의학회 표절 시비 사례연구</vt:lpstr>
      <vt:lpstr>Ⅳ. 대한물리의학회 표절 시비 사례연구</vt:lpstr>
      <vt:lpstr>Ⅳ. 대한물리의학회 표절 시비 사례연구</vt:lpstr>
      <vt:lpstr>Ⅳ. 논의 절차</vt:lpstr>
      <vt:lpstr>Ⅳ. 논의 절차</vt:lpstr>
      <vt:lpstr>Ⅳ. KCI 표절 검사</vt:lpstr>
      <vt:lpstr>Ⅳ. KCI 표절 검사</vt:lpstr>
      <vt:lpstr>Ⅳ. KCI 표절 검사</vt:lpstr>
      <vt:lpstr>Ⅳ. 검토 의견</vt:lpstr>
      <vt:lpstr>Ⅳ. 검토 의견</vt:lpstr>
      <vt:lpstr>Ⅳ. 검토 결과</vt:lpstr>
      <vt:lpstr>Ⅳ. 저자에게 통보</vt:lpstr>
      <vt:lpstr>Ⅳ. 00대학교 이의 제기</vt:lpstr>
      <vt:lpstr>Ⅳ. 00대학교 이의 제기</vt:lpstr>
      <vt:lpstr>Ⅳ. 학회 답변</vt:lpstr>
      <vt:lpstr>Ⅳ. 학회 답변</vt:lpstr>
      <vt:lpstr>Ⅳ. 시사점</vt:lpstr>
      <vt:lpstr>   참고문헌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Cardiovascular Physiology</dc:title>
  <dc:creator>Administer</dc:creator>
  <cp:lastModifiedBy>Windows User</cp:lastModifiedBy>
  <cp:revision>200</cp:revision>
  <cp:lastPrinted>2018-03-02T08:48:33Z</cp:lastPrinted>
  <dcterms:created xsi:type="dcterms:W3CDTF">2014-08-12T02:04:33Z</dcterms:created>
  <dcterms:modified xsi:type="dcterms:W3CDTF">2018-03-03T06:52:22Z</dcterms:modified>
</cp:coreProperties>
</file>