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5203150" cy="36004500"/>
  <p:notesSz cx="9874250" cy="67976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5613" indent="-101600" algn="l" rtl="0" eaLnBrk="0" fontAlgn="base" hangingPunct="0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2813" indent="-206375" algn="l" rtl="0" eaLnBrk="0" fontAlgn="base" hangingPunct="0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0013" indent="-311150" algn="l" rtl="0" eaLnBrk="0" fontAlgn="base" hangingPunct="0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7213" indent="-414338" algn="l" rtl="0" eaLnBrk="0" fontAlgn="base" hangingPunct="0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73">
          <p15:clr>
            <a:srgbClr val="A4A3A4"/>
          </p15:clr>
        </p15:guide>
        <p15:guide id="2" pos="79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CCCCFF"/>
    <a:srgbClr val="CC99FF"/>
    <a:srgbClr val="9933FF"/>
    <a:srgbClr val="333399"/>
    <a:srgbClr val="6666FF"/>
    <a:srgbClr val="B2B2B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60" autoAdjust="0"/>
    <p:restoredTop sz="93214" autoAdjust="0"/>
  </p:normalViewPr>
  <p:slideViewPr>
    <p:cSldViewPr>
      <p:cViewPr varScale="1">
        <p:scale>
          <a:sx n="21" d="100"/>
          <a:sy n="21" d="100"/>
        </p:scale>
        <p:origin x="3696" y="54"/>
      </p:cViewPr>
      <p:guideLst>
        <p:guide orient="horz" pos="11273"/>
        <p:guide pos="79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8" d="100"/>
          <a:sy n="18" d="100"/>
        </p:scale>
        <p:origin x="-690" y="-162"/>
      </p:cViewPr>
      <p:guideLst>
        <p:guide orient="horz" pos="2143"/>
        <p:guide pos="31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/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81488" cy="331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t" anchorCtr="0" compatLnSpc="1">
            <a:prstTxWarp prst="textNoShape">
              <a:avLst/>
            </a:prstTxWarp>
          </a:bodyPr>
          <a:lstStyle>
            <a:lvl1pPr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>
            <a:extLst/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7525" y="0"/>
            <a:ext cx="4283075" cy="331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t" anchorCtr="0" compatLnSpc="1">
            <a:prstTxWarp prst="textNoShape">
              <a:avLst/>
            </a:prstTxWarp>
          </a:bodyPr>
          <a:lstStyle>
            <a:lvl1pPr algn="r"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>
            <a:extLst/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3188"/>
            <a:ext cx="4281488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b" anchorCtr="0" compatLnSpc="1">
            <a:prstTxWarp prst="textNoShape">
              <a:avLst/>
            </a:prstTxWarp>
          </a:bodyPr>
          <a:lstStyle>
            <a:lvl1pPr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1" name="Rectangle 5">
            <a:extLst/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7525" y="6453188"/>
            <a:ext cx="4283075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b" anchorCtr="0" compatLnSpc="1">
            <a:prstTxWarp prst="textNoShape">
              <a:avLst/>
            </a:prstTxWarp>
          </a:bodyPr>
          <a:lstStyle>
            <a:lvl1pPr algn="r" defTabSz="227013" eaLnBrk="1" latinLnBrk="1" hangingPunct="1">
              <a:defRPr sz="300"/>
            </a:lvl1pPr>
          </a:lstStyle>
          <a:p>
            <a:fld id="{4DEEEC2E-6D08-411A-B23A-F527786478F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/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81488" cy="331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t" anchorCtr="0" compatLnSpc="1">
            <a:prstTxWarp prst="textNoShape">
              <a:avLst/>
            </a:prstTxWarp>
          </a:bodyPr>
          <a:lstStyle>
            <a:lvl1pPr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>
            <a:extLst/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597525" y="0"/>
            <a:ext cx="4283075" cy="331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t" anchorCtr="0" compatLnSpc="1">
            <a:prstTxWarp prst="textNoShape">
              <a:avLst/>
            </a:prstTxWarp>
          </a:bodyPr>
          <a:lstStyle>
            <a:lvl1pPr algn="r"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4048125" y="511175"/>
            <a:ext cx="1784350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/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7625" y="3235325"/>
            <a:ext cx="7246938" cy="30591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문자열 유형을 편집하려면 누르십시오</a:t>
            </a:r>
            <a:r>
              <a:rPr lang="en-US" altLang="ko-KR" noProof="0"/>
              <a:t>.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세째 수준</a:t>
            </a:r>
          </a:p>
          <a:p>
            <a:pPr lvl="3"/>
            <a:r>
              <a:rPr lang="ko-KR" altLang="en-US" noProof="0"/>
              <a:t>네째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3078" name="Rectangle 6">
            <a:extLst/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3188"/>
            <a:ext cx="4281488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b" anchorCtr="0" compatLnSpc="1">
            <a:prstTxWarp prst="textNoShape">
              <a:avLst/>
            </a:prstTxWarp>
          </a:bodyPr>
          <a:lstStyle>
            <a:lvl1pPr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9" name="Rectangle 7">
            <a:extLst/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7525" y="6453188"/>
            <a:ext cx="4283075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b" anchorCtr="0" compatLnSpc="1">
            <a:prstTxWarp prst="textNoShape">
              <a:avLst/>
            </a:prstTxWarp>
          </a:bodyPr>
          <a:lstStyle>
            <a:lvl1pPr algn="r" defTabSz="227013" eaLnBrk="1" latinLnBrk="1" hangingPunct="1">
              <a:defRPr sz="300"/>
            </a:lvl1pPr>
          </a:lstStyle>
          <a:p>
            <a:fld id="{34A68B79-C580-45C7-B0EB-8BEE12C05E7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561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281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001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721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5888" algn="l" defTabSz="914355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6" algn="l" defTabSz="914355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4" algn="l" defTabSz="914355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21" algn="l" defTabSz="914355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22701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22701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22701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22701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22701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C5BFB1C-3BB4-4728-93ED-5C568DA8E282}" type="slidenum">
              <a:rPr lang="en-US" altLang="ko-KR" sz="300"/>
              <a:pPr>
                <a:spcBef>
                  <a:spcPct val="0"/>
                </a:spcBef>
              </a:pPr>
              <a:t>1</a:t>
            </a:fld>
            <a:endParaRPr lang="en-US" altLang="ko-KR" sz="300"/>
          </a:p>
        </p:txBody>
      </p:sp>
      <p:sp>
        <p:nvSpPr>
          <p:cNvPr id="40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384276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90713" y="11185526"/>
            <a:ext cx="21421725" cy="771683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779838" y="20402550"/>
            <a:ext cx="17643475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178" indent="0" algn="ctr">
              <a:buNone/>
              <a:defRPr/>
            </a:lvl2pPr>
            <a:lvl3pPr marL="914355" indent="0" algn="ctr">
              <a:buNone/>
              <a:defRPr/>
            </a:lvl3pPr>
            <a:lvl4pPr marL="1371533" indent="0" algn="ctr">
              <a:buNone/>
              <a:defRPr/>
            </a:lvl4pPr>
            <a:lvl5pPr marL="1828710" indent="0" algn="ctr">
              <a:buNone/>
              <a:defRPr/>
            </a:lvl5pPr>
            <a:lvl6pPr marL="2285888" indent="0" algn="ctr">
              <a:buNone/>
              <a:defRPr/>
            </a:lvl6pPr>
            <a:lvl7pPr marL="2743066" indent="0" algn="ctr">
              <a:buNone/>
              <a:defRPr/>
            </a:lvl7pPr>
            <a:lvl8pPr marL="3200244" indent="0" algn="ctr">
              <a:buNone/>
              <a:defRPr/>
            </a:lvl8pPr>
            <a:lvl9pPr marL="3657421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3DF536-CCEA-4F18-83D5-212AD0F238D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6006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CAB58-93A0-46BB-A119-8AF831BF067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4653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7957801" y="3200400"/>
            <a:ext cx="5356225" cy="288036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889126" y="3200400"/>
            <a:ext cx="15916275" cy="288036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28EBB-BA15-4204-B14A-77CB38E0054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052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FC23EE-D5B3-4673-B2DB-10F473240920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4330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90725" y="23136225"/>
            <a:ext cx="2142331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990725" y="15260639"/>
            <a:ext cx="2142331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5" indent="0">
              <a:buNone/>
              <a:defRPr sz="1600"/>
            </a:lvl3pPr>
            <a:lvl4pPr marL="1371533" indent="0">
              <a:buNone/>
              <a:defRPr sz="1400"/>
            </a:lvl4pPr>
            <a:lvl5pPr marL="1828710" indent="0">
              <a:buNone/>
              <a:defRPr sz="1400"/>
            </a:lvl5pPr>
            <a:lvl6pPr marL="2285888" indent="0">
              <a:buNone/>
              <a:defRPr sz="1400"/>
            </a:lvl6pPr>
            <a:lvl7pPr marL="2743066" indent="0">
              <a:buNone/>
              <a:defRPr sz="1400"/>
            </a:lvl7pPr>
            <a:lvl8pPr marL="3200244" indent="0">
              <a:buNone/>
              <a:defRPr sz="1400"/>
            </a:lvl8pPr>
            <a:lvl9pPr marL="3657421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53D145-8F1E-415B-80DB-252A46C4989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107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889126" y="10401300"/>
            <a:ext cx="10636250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677775" y="10401300"/>
            <a:ext cx="10636250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F6171-B11E-4131-9BA3-F4754618531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3012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60476" y="1441450"/>
            <a:ext cx="22682200" cy="60007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60476" y="8059738"/>
            <a:ext cx="111347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3" indent="0">
              <a:buNone/>
              <a:defRPr sz="1600" b="1"/>
            </a:lvl4pPr>
            <a:lvl5pPr marL="1828710" indent="0">
              <a:buNone/>
              <a:defRPr sz="1600" b="1"/>
            </a:lvl5pPr>
            <a:lvl6pPr marL="2285888" indent="0">
              <a:buNone/>
              <a:defRPr sz="1600" b="1"/>
            </a:lvl6pPr>
            <a:lvl7pPr marL="2743066" indent="0">
              <a:buNone/>
              <a:defRPr sz="1600" b="1"/>
            </a:lvl7pPr>
            <a:lvl8pPr marL="3200244" indent="0">
              <a:buNone/>
              <a:defRPr sz="1600" b="1"/>
            </a:lvl8pPr>
            <a:lvl9pPr marL="3657421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60476" y="11418888"/>
            <a:ext cx="111347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2803188" y="8059738"/>
            <a:ext cx="11139487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3" indent="0">
              <a:buNone/>
              <a:defRPr sz="1600" b="1"/>
            </a:lvl4pPr>
            <a:lvl5pPr marL="1828710" indent="0">
              <a:buNone/>
              <a:defRPr sz="1600" b="1"/>
            </a:lvl5pPr>
            <a:lvl6pPr marL="2285888" indent="0">
              <a:buNone/>
              <a:defRPr sz="1600" b="1"/>
            </a:lvl6pPr>
            <a:lvl7pPr marL="2743066" indent="0">
              <a:buNone/>
              <a:defRPr sz="1600" b="1"/>
            </a:lvl7pPr>
            <a:lvl8pPr marL="3200244" indent="0">
              <a:buNone/>
              <a:defRPr sz="1600" b="1"/>
            </a:lvl8pPr>
            <a:lvl9pPr marL="3657421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2803188" y="11418888"/>
            <a:ext cx="11139487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7CA273-4BBD-4F15-AC9F-582A5B09229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3535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A7D25-1EE2-4DA4-9169-0AB72B7A7EA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3842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7DC219-9DD7-4FEE-BC42-62C21BDAD6B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46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60476" y="1433514"/>
            <a:ext cx="8291513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853613" y="1433514"/>
            <a:ext cx="14089062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60476" y="7534276"/>
            <a:ext cx="8291513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3" indent="0">
              <a:buNone/>
              <a:defRPr sz="900"/>
            </a:lvl4pPr>
            <a:lvl5pPr marL="1828710" indent="0">
              <a:buNone/>
              <a:defRPr sz="900"/>
            </a:lvl5pPr>
            <a:lvl6pPr marL="2285888" indent="0">
              <a:buNone/>
              <a:defRPr sz="900"/>
            </a:lvl6pPr>
            <a:lvl7pPr marL="2743066" indent="0">
              <a:buNone/>
              <a:defRPr sz="900"/>
            </a:lvl7pPr>
            <a:lvl8pPr marL="3200244" indent="0">
              <a:buNone/>
              <a:defRPr sz="900"/>
            </a:lvl8pPr>
            <a:lvl9pPr marL="3657421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29BCA-3824-4117-8DF3-1B548AED533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23575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40300" y="25203150"/>
            <a:ext cx="15120938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940300" y="3217863"/>
            <a:ext cx="15120938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3" indent="0">
              <a:buNone/>
              <a:defRPr sz="2000"/>
            </a:lvl4pPr>
            <a:lvl5pPr marL="1828710" indent="0">
              <a:buNone/>
              <a:defRPr sz="2000"/>
            </a:lvl5pPr>
            <a:lvl6pPr marL="2285888" indent="0">
              <a:buNone/>
              <a:defRPr sz="2000"/>
            </a:lvl6pPr>
            <a:lvl7pPr marL="2743066" indent="0">
              <a:buNone/>
              <a:defRPr sz="2000"/>
            </a:lvl7pPr>
            <a:lvl8pPr marL="3200244" indent="0">
              <a:buNone/>
              <a:defRPr sz="2000"/>
            </a:lvl8pPr>
            <a:lvl9pPr marL="3657421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40300" y="28178126"/>
            <a:ext cx="15120938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3" indent="0">
              <a:buNone/>
              <a:defRPr sz="900"/>
            </a:lvl4pPr>
            <a:lvl5pPr marL="1828710" indent="0">
              <a:buNone/>
              <a:defRPr sz="900"/>
            </a:lvl5pPr>
            <a:lvl6pPr marL="2285888" indent="0">
              <a:buNone/>
              <a:defRPr sz="900"/>
            </a:lvl6pPr>
            <a:lvl7pPr marL="2743066" indent="0">
              <a:buNone/>
              <a:defRPr sz="900"/>
            </a:lvl7pPr>
            <a:lvl8pPr marL="3200244" indent="0">
              <a:buNone/>
              <a:defRPr sz="900"/>
            </a:lvl8pPr>
            <a:lvl9pPr marL="3657421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4CC984-5B84-4FC9-A381-8959D0D3576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496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89125" y="3200400"/>
            <a:ext cx="2142490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7135" tIns="188567" rIns="377135" bIns="188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유형을 편집하려면 누르십시오</a:t>
            </a:r>
            <a:r>
              <a:rPr lang="en-US" altLang="ko-KR" smtClean="0"/>
              <a:t>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89125" y="10401300"/>
            <a:ext cx="21424900" cy="2160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7135" tIns="188567" rIns="377135" bIns="188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문자열 유형을 편집하려면 누르십시오</a:t>
            </a:r>
            <a:r>
              <a:rPr lang="en-US" altLang="ko-KR" smtClean="0"/>
              <a:t>.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세째 수준</a:t>
            </a:r>
          </a:p>
          <a:p>
            <a:pPr lvl="3"/>
            <a:r>
              <a:rPr lang="ko-KR" altLang="en-US" smtClean="0"/>
              <a:t>네째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>
            <a:extLst/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89125" y="32804100"/>
            <a:ext cx="5251450" cy="2400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77135" tIns="188567" rIns="377135" bIns="188567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spcBef>
                <a:spcPct val="0"/>
              </a:spcBef>
              <a:defRPr sz="59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>
            <a:extLst/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12188" y="32804100"/>
            <a:ext cx="7978775" cy="2400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77135" tIns="188567" rIns="377135" bIns="188567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spcBef>
                <a:spcPct val="0"/>
              </a:spcBef>
              <a:defRPr sz="59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>
            <a:extLst/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062575" y="32804100"/>
            <a:ext cx="5251450" cy="2400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77135" tIns="188567" rIns="377135" bIns="188567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5900"/>
            </a:lvl1pPr>
          </a:lstStyle>
          <a:p>
            <a:fld id="{F29AF379-F691-4689-848F-3E3C5B51079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70313" rtl="0" eaLnBrk="0" fontAlgn="base" latinLnBrk="1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70313" rtl="0" eaLnBrk="0" fontAlgn="base" latinLnBrk="1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2pPr>
      <a:lvl3pPr algn="ctr" defTabSz="3770313" rtl="0" eaLnBrk="0" fontAlgn="base" latinLnBrk="1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3pPr>
      <a:lvl4pPr algn="ctr" defTabSz="3770313" rtl="0" eaLnBrk="0" fontAlgn="base" latinLnBrk="1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4pPr>
      <a:lvl5pPr algn="ctr" defTabSz="3770313" rtl="0" eaLnBrk="0" fontAlgn="base" latinLnBrk="1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5pPr>
      <a:lvl6pPr marL="457178" algn="ctr" defTabSz="3771716" rtl="0" fontAlgn="base" latinLnBrk="1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6pPr>
      <a:lvl7pPr marL="914355" algn="ctr" defTabSz="3771716" rtl="0" fontAlgn="base" latinLnBrk="1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7pPr>
      <a:lvl8pPr marL="1371533" algn="ctr" defTabSz="3771716" rtl="0" fontAlgn="base" latinLnBrk="1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8pPr>
      <a:lvl9pPr marL="1828710" algn="ctr" defTabSz="3771716" rtl="0" fontAlgn="base" latinLnBrk="1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9pPr>
    </p:titleStyle>
    <p:bodyStyle>
      <a:lvl1pPr marL="1411288" indent="-1411288" algn="l" defTabSz="3770313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3100">
          <a:solidFill>
            <a:schemeClr val="tx1"/>
          </a:solidFill>
          <a:latin typeface="+mn-lt"/>
          <a:ea typeface="+mn-ea"/>
          <a:cs typeface="+mn-cs"/>
        </a:defRPr>
      </a:lvl1pPr>
      <a:lvl2pPr marL="3063875" indent="-1179513" algn="l" defTabSz="3770313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1600">
          <a:solidFill>
            <a:schemeClr val="tx1"/>
          </a:solidFill>
          <a:latin typeface="+mn-lt"/>
          <a:ea typeface="+mn-ea"/>
        </a:defRPr>
      </a:lvl2pPr>
      <a:lvl3pPr marL="4713288" indent="-941388" algn="l" defTabSz="3770313" rtl="0" eaLnBrk="0" fontAlgn="base" latinLnBrk="1" hangingPunct="0">
        <a:spcBef>
          <a:spcPct val="20000"/>
        </a:spcBef>
        <a:spcAft>
          <a:spcPct val="0"/>
        </a:spcAft>
        <a:buChar char="•"/>
        <a:defRPr kumimoji="1" sz="9900">
          <a:solidFill>
            <a:schemeClr val="tx1"/>
          </a:solidFill>
          <a:latin typeface="+mn-lt"/>
          <a:ea typeface="+mn-ea"/>
        </a:defRPr>
      </a:lvl3pPr>
      <a:lvl4pPr marL="6597650" indent="-941388" algn="l" defTabSz="3770313" rtl="0" eaLnBrk="0" fontAlgn="base" latinLnBrk="1" hangingPunct="0">
        <a:spcBef>
          <a:spcPct val="20000"/>
        </a:spcBef>
        <a:spcAft>
          <a:spcPct val="0"/>
        </a:spcAft>
        <a:buChar char="–"/>
        <a:defRPr kumimoji="1" sz="8300">
          <a:solidFill>
            <a:schemeClr val="tx1"/>
          </a:solidFill>
          <a:latin typeface="+mn-lt"/>
          <a:ea typeface="+mn-ea"/>
        </a:defRPr>
      </a:lvl4pPr>
      <a:lvl5pPr marL="8482013" indent="-938213" algn="l" defTabSz="3770313" rtl="0" eaLnBrk="0" fontAlgn="base" latinLnBrk="1" hangingPunct="0">
        <a:spcBef>
          <a:spcPct val="20000"/>
        </a:spcBef>
        <a:spcAft>
          <a:spcPct val="0"/>
        </a:spcAft>
        <a:buChar char="»"/>
        <a:defRPr kumimoji="1" sz="8300">
          <a:solidFill>
            <a:schemeClr val="tx1"/>
          </a:solidFill>
          <a:latin typeface="+mn-lt"/>
          <a:ea typeface="+mn-ea"/>
        </a:defRPr>
      </a:lvl5pPr>
      <a:lvl6pPr marL="8941950" indent="-939754" algn="l" defTabSz="3771716" rtl="0" fontAlgn="base" latinLnBrk="1">
        <a:spcBef>
          <a:spcPct val="20000"/>
        </a:spcBef>
        <a:spcAft>
          <a:spcPct val="0"/>
        </a:spcAft>
        <a:buChar char="»"/>
        <a:defRPr kumimoji="1" sz="8300">
          <a:solidFill>
            <a:schemeClr val="tx1"/>
          </a:solidFill>
          <a:latin typeface="+mn-lt"/>
          <a:ea typeface="+mn-ea"/>
        </a:defRPr>
      </a:lvl6pPr>
      <a:lvl7pPr marL="9399128" indent="-939754" algn="l" defTabSz="3771716" rtl="0" fontAlgn="base" latinLnBrk="1">
        <a:spcBef>
          <a:spcPct val="20000"/>
        </a:spcBef>
        <a:spcAft>
          <a:spcPct val="0"/>
        </a:spcAft>
        <a:buChar char="»"/>
        <a:defRPr kumimoji="1" sz="8300">
          <a:solidFill>
            <a:schemeClr val="tx1"/>
          </a:solidFill>
          <a:latin typeface="+mn-lt"/>
          <a:ea typeface="+mn-ea"/>
        </a:defRPr>
      </a:lvl7pPr>
      <a:lvl8pPr marL="9856305" indent="-939754" algn="l" defTabSz="3771716" rtl="0" fontAlgn="base" latinLnBrk="1">
        <a:spcBef>
          <a:spcPct val="20000"/>
        </a:spcBef>
        <a:spcAft>
          <a:spcPct val="0"/>
        </a:spcAft>
        <a:buChar char="»"/>
        <a:defRPr kumimoji="1" sz="8300">
          <a:solidFill>
            <a:schemeClr val="tx1"/>
          </a:solidFill>
          <a:latin typeface="+mn-lt"/>
          <a:ea typeface="+mn-ea"/>
        </a:defRPr>
      </a:lvl8pPr>
      <a:lvl9pPr marL="10313483" indent="-939754" algn="l" defTabSz="3771716" rtl="0" fontAlgn="base" latinLnBrk="1">
        <a:spcBef>
          <a:spcPct val="20000"/>
        </a:spcBef>
        <a:spcAft>
          <a:spcPct val="0"/>
        </a:spcAft>
        <a:buChar char="»"/>
        <a:defRPr kumimoji="1" sz="83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3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0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8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6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4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21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124">
            <a:extLst/>
          </p:cNvPr>
          <p:cNvSpPr>
            <a:spLocks noChangeArrowheads="1"/>
          </p:cNvSpPr>
          <p:nvPr/>
        </p:nvSpPr>
        <p:spPr bwMode="auto">
          <a:xfrm>
            <a:off x="0" y="0"/>
            <a:ext cx="25203150" cy="32131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ko-K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3" name="Text Box 5">
            <a:extLst/>
          </p:cNvPr>
          <p:cNvSpPr txBox="1">
            <a:spLocks noChangeArrowheads="1"/>
          </p:cNvSpPr>
          <p:nvPr/>
        </p:nvSpPr>
        <p:spPr bwMode="auto">
          <a:xfrm>
            <a:off x="671513" y="4221163"/>
            <a:ext cx="23747412" cy="474662"/>
          </a:xfrm>
          <a:prstGeom prst="rect">
            <a:avLst/>
          </a:prstGeom>
          <a:noFill/>
          <a:ln>
            <a:noFill/>
          </a:ln>
          <a:effectLst/>
        </p:spPr>
        <p:txBody>
          <a:bodyPr lIns="72000" tIns="36000" rIns="72000" bIns="36000">
            <a:spAutoFit/>
          </a:bodyPr>
          <a:lstStyle/>
          <a:p>
            <a:pPr marL="675891" lvl="1" indent="-397438" algn="ctr" defTabSz="556904" eaLnBrk="1" latinLnBrk="1" hangingPunct="1">
              <a:buFontTx/>
              <a:buAutoNum type="arabicPeriod"/>
              <a:defRPr/>
            </a:pPr>
            <a:r>
              <a:rPr lang="ko-KR" altLang="en-US" sz="2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50" charset="0"/>
                <a:ea typeface="ＭＳ Ｐゴシック" charset="-128"/>
              </a:rPr>
              <a:t>소속</a:t>
            </a:r>
            <a:endParaRPr lang="en-US" altLang="ko-KR" sz="2600" b="1" i="1" dirty="0">
              <a:effectLst>
                <a:outerShdw blurRad="38100" dist="38100" dir="2700000" algn="tl">
                  <a:srgbClr val="C0C0C0"/>
                </a:outerShdw>
              </a:effectLst>
              <a:latin typeface="Helvetica" pitchFamily="50" charset="0"/>
              <a:ea typeface="ＭＳ Ｐゴシック" charset="-128"/>
            </a:endParaRPr>
          </a:p>
        </p:txBody>
      </p:sp>
      <p:sp>
        <p:nvSpPr>
          <p:cNvPr id="2433" name="Rectangle 385">
            <a:extLst/>
          </p:cNvPr>
          <p:cNvSpPr>
            <a:spLocks noChangeArrowheads="1"/>
          </p:cNvSpPr>
          <p:nvPr/>
        </p:nvSpPr>
        <p:spPr bwMode="auto">
          <a:xfrm>
            <a:off x="8756650" y="6148388"/>
            <a:ext cx="7885113" cy="5761037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32" name="Rectangle 4792">
            <a:extLst/>
          </p:cNvPr>
          <p:cNvSpPr>
            <a:spLocks noChangeArrowheads="1"/>
          </p:cNvSpPr>
          <p:nvPr/>
        </p:nvSpPr>
        <p:spPr bwMode="auto">
          <a:xfrm>
            <a:off x="0" y="288925"/>
            <a:ext cx="185738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34" name="Rectangle 4794">
            <a:extLst/>
          </p:cNvPr>
          <p:cNvSpPr>
            <a:spLocks noChangeArrowheads="1"/>
          </p:cNvSpPr>
          <p:nvPr/>
        </p:nvSpPr>
        <p:spPr bwMode="auto">
          <a:xfrm>
            <a:off x="0" y="288925"/>
            <a:ext cx="185738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96" name="Rectangle 4956">
            <a:extLst/>
          </p:cNvPr>
          <p:cNvSpPr>
            <a:spLocks noChangeArrowheads="1"/>
          </p:cNvSpPr>
          <p:nvPr/>
        </p:nvSpPr>
        <p:spPr bwMode="auto">
          <a:xfrm>
            <a:off x="0" y="288925"/>
            <a:ext cx="185738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624" name="Rectangle 5168">
            <a:extLst/>
          </p:cNvPr>
          <p:cNvSpPr>
            <a:spLocks noChangeArrowheads="1"/>
          </p:cNvSpPr>
          <p:nvPr/>
        </p:nvSpPr>
        <p:spPr bwMode="auto">
          <a:xfrm>
            <a:off x="0" y="-282575"/>
            <a:ext cx="185738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996" name="Rectangle 5540">
            <a:extLst/>
          </p:cNvPr>
          <p:cNvSpPr>
            <a:spLocks noChangeArrowheads="1"/>
          </p:cNvSpPr>
          <p:nvPr/>
        </p:nvSpPr>
        <p:spPr bwMode="auto">
          <a:xfrm>
            <a:off x="0" y="13904913"/>
            <a:ext cx="25203150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184" name="Rectangle 5728">
            <a:extLst/>
          </p:cNvPr>
          <p:cNvSpPr>
            <a:spLocks noChangeArrowheads="1"/>
          </p:cNvSpPr>
          <p:nvPr/>
        </p:nvSpPr>
        <p:spPr bwMode="auto">
          <a:xfrm>
            <a:off x="0" y="13904913"/>
            <a:ext cx="25203150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412" name="Rectangle 5956">
            <a:extLst/>
          </p:cNvPr>
          <p:cNvSpPr>
            <a:spLocks noChangeArrowheads="1"/>
          </p:cNvSpPr>
          <p:nvPr/>
        </p:nvSpPr>
        <p:spPr bwMode="auto">
          <a:xfrm>
            <a:off x="515938" y="6148388"/>
            <a:ext cx="8066087" cy="11593512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60" name="Rectangle 6049"/>
          <p:cNvSpPr>
            <a:spLocks noChangeArrowheads="1"/>
          </p:cNvSpPr>
          <p:nvPr/>
        </p:nvSpPr>
        <p:spPr bwMode="auto">
          <a:xfrm>
            <a:off x="0" y="16829088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0" cmpd="dbl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ko-KR" sz="2400"/>
          </a:p>
        </p:txBody>
      </p:sp>
      <p:sp>
        <p:nvSpPr>
          <p:cNvPr id="25516" name="Rectangle 6060">
            <a:extLst/>
          </p:cNvPr>
          <p:cNvSpPr>
            <a:spLocks noChangeArrowheads="1"/>
          </p:cNvSpPr>
          <p:nvPr/>
        </p:nvSpPr>
        <p:spPr bwMode="auto">
          <a:xfrm>
            <a:off x="0" y="13904913"/>
            <a:ext cx="25203150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26" name="AutoShape 6070" descr="PIC9D">
            <a:extLst/>
          </p:cNvPr>
          <p:cNvSpPr>
            <a:spLocks noChangeAspect="1" noChangeArrowheads="1"/>
          </p:cNvSpPr>
          <p:nvPr/>
        </p:nvSpPr>
        <p:spPr bwMode="auto">
          <a:xfrm>
            <a:off x="2166938" y="23334663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28" name="AutoShape 6072" descr="PIC9E">
            <a:extLst/>
          </p:cNvPr>
          <p:cNvSpPr>
            <a:spLocks noChangeAspect="1" noChangeArrowheads="1"/>
          </p:cNvSpPr>
          <p:nvPr/>
        </p:nvSpPr>
        <p:spPr bwMode="auto">
          <a:xfrm>
            <a:off x="3348038" y="23334663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30" name="AutoShape 6074" descr="PIC9F">
            <a:extLst/>
          </p:cNvPr>
          <p:cNvSpPr>
            <a:spLocks noChangeAspect="1" noChangeArrowheads="1"/>
          </p:cNvSpPr>
          <p:nvPr/>
        </p:nvSpPr>
        <p:spPr bwMode="auto">
          <a:xfrm>
            <a:off x="4529138" y="23334663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35" name="AutoShape 6079" descr="PICA1">
            <a:extLst/>
          </p:cNvPr>
          <p:cNvSpPr>
            <a:spLocks noChangeAspect="1" noChangeArrowheads="1"/>
          </p:cNvSpPr>
          <p:nvPr/>
        </p:nvSpPr>
        <p:spPr bwMode="auto">
          <a:xfrm>
            <a:off x="3348038" y="23991888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44" name="AutoShape 6088" descr="PICA4">
            <a:extLst/>
          </p:cNvPr>
          <p:cNvSpPr>
            <a:spLocks noChangeAspect="1" noChangeArrowheads="1"/>
          </p:cNvSpPr>
          <p:nvPr/>
        </p:nvSpPr>
        <p:spPr bwMode="auto">
          <a:xfrm>
            <a:off x="4529138" y="24647525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47" name="AutoShape 6091" descr="PICA5">
            <a:extLst/>
          </p:cNvPr>
          <p:cNvSpPr>
            <a:spLocks noChangeAspect="1" noChangeArrowheads="1"/>
          </p:cNvSpPr>
          <p:nvPr/>
        </p:nvSpPr>
        <p:spPr bwMode="auto">
          <a:xfrm>
            <a:off x="2166938" y="25304750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49" name="AutoShape 6093" descr="PICA6">
            <a:extLst/>
          </p:cNvPr>
          <p:cNvSpPr>
            <a:spLocks noChangeAspect="1" noChangeArrowheads="1"/>
          </p:cNvSpPr>
          <p:nvPr/>
        </p:nvSpPr>
        <p:spPr bwMode="auto">
          <a:xfrm>
            <a:off x="3348038" y="25304750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51" name="AutoShape 6095" descr="PICA7">
            <a:extLst/>
          </p:cNvPr>
          <p:cNvSpPr>
            <a:spLocks noChangeAspect="1" noChangeArrowheads="1"/>
          </p:cNvSpPr>
          <p:nvPr/>
        </p:nvSpPr>
        <p:spPr bwMode="auto">
          <a:xfrm>
            <a:off x="4529138" y="25304750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930" name="Rectangle 6282">
            <a:extLst/>
          </p:cNvPr>
          <p:cNvSpPr>
            <a:spLocks noChangeArrowheads="1"/>
          </p:cNvSpPr>
          <p:nvPr/>
        </p:nvSpPr>
        <p:spPr bwMode="auto">
          <a:xfrm>
            <a:off x="16922750" y="32016700"/>
            <a:ext cx="7793038" cy="2863850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71" name="Text Box 6283"/>
          <p:cNvSpPr txBox="1">
            <a:spLocks noChangeArrowheads="1"/>
          </p:cNvSpPr>
          <p:nvPr/>
        </p:nvSpPr>
        <p:spPr bwMode="auto">
          <a:xfrm>
            <a:off x="17065625" y="33575625"/>
            <a:ext cx="76263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36000" rIns="72000" bIns="36000" anchor="ctr">
            <a:spAutoFit/>
          </a:bodyPr>
          <a:lstStyle>
            <a:lvl1pPr marL="198438" indent="-198438" defTabSz="719138"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719138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719138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719138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719138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404040"/>
              </a:buClr>
            </a:pPr>
            <a:r>
              <a:rPr lang="en-US" altLang="ko-KR" sz="2400"/>
              <a:t> </a:t>
            </a:r>
          </a:p>
        </p:txBody>
      </p:sp>
      <p:sp>
        <p:nvSpPr>
          <p:cNvPr id="2072" name="Text Box 6300"/>
          <p:cNvSpPr txBox="1">
            <a:spLocks noChangeArrowheads="1"/>
          </p:cNvSpPr>
          <p:nvPr/>
        </p:nvSpPr>
        <p:spPr bwMode="auto">
          <a:xfrm>
            <a:off x="9090025" y="19570700"/>
            <a:ext cx="74168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36000" rIns="72000" bIns="36000" anchor="ctr">
            <a:spAutoFit/>
          </a:bodyPr>
          <a:lstStyle>
            <a:lvl1pPr defTabSz="719138"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719138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719138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719138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719138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>
                <a:solidFill>
                  <a:schemeClr val="tx2"/>
                </a:solidFill>
              </a:rPr>
              <a:t>Table 2. </a:t>
            </a:r>
          </a:p>
        </p:txBody>
      </p:sp>
      <p:sp>
        <p:nvSpPr>
          <p:cNvPr id="2082" name="Text Box 5952">
            <a:extLst/>
          </p:cNvPr>
          <p:cNvSpPr txBox="1">
            <a:spLocks noChangeArrowheads="1"/>
          </p:cNvSpPr>
          <p:nvPr/>
        </p:nvSpPr>
        <p:spPr bwMode="auto">
          <a:xfrm>
            <a:off x="9001125" y="8847138"/>
            <a:ext cx="73120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36000" rIns="72000" bIns="36000" anchor="ctr">
            <a:spAutoFit/>
          </a:bodyPr>
          <a:lstStyle/>
          <a:p>
            <a:pPr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4. Statistical analysis</a:t>
            </a:r>
          </a:p>
        </p:txBody>
      </p:sp>
      <p:sp>
        <p:nvSpPr>
          <p:cNvPr id="2074" name="Text Box 6300"/>
          <p:cNvSpPr txBox="1">
            <a:spLocks noChangeArrowheads="1"/>
          </p:cNvSpPr>
          <p:nvPr/>
        </p:nvSpPr>
        <p:spPr bwMode="auto">
          <a:xfrm>
            <a:off x="9090025" y="25701625"/>
            <a:ext cx="74168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36000" rIns="72000" bIns="36000" anchor="ctr">
            <a:spAutoFit/>
          </a:bodyPr>
          <a:lstStyle>
            <a:lvl1pPr defTabSz="719138"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719138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719138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719138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719138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>
                <a:solidFill>
                  <a:schemeClr val="tx2"/>
                </a:solidFill>
              </a:rPr>
              <a:t>Figure 1.</a:t>
            </a:r>
          </a:p>
        </p:txBody>
      </p:sp>
      <p:sp>
        <p:nvSpPr>
          <p:cNvPr id="2075" name="Text Box 6300"/>
          <p:cNvSpPr txBox="1">
            <a:spLocks noChangeArrowheads="1"/>
          </p:cNvSpPr>
          <p:nvPr/>
        </p:nvSpPr>
        <p:spPr bwMode="auto">
          <a:xfrm>
            <a:off x="17032288" y="6630988"/>
            <a:ext cx="7415212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36000" rIns="72000" bIns="36000" anchor="ctr">
            <a:spAutoFit/>
          </a:bodyPr>
          <a:lstStyle>
            <a:lvl1pPr defTabSz="719138"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719138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719138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719138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719138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>
                <a:solidFill>
                  <a:schemeClr val="tx2"/>
                </a:solidFill>
              </a:rPr>
              <a:t>Figure 2.</a:t>
            </a:r>
          </a:p>
        </p:txBody>
      </p:sp>
      <p:sp>
        <p:nvSpPr>
          <p:cNvPr id="93" name="Rectangle 5956">
            <a:extLst/>
          </p:cNvPr>
          <p:cNvSpPr>
            <a:spLocks noChangeArrowheads="1"/>
          </p:cNvSpPr>
          <p:nvPr/>
        </p:nvSpPr>
        <p:spPr bwMode="auto">
          <a:xfrm>
            <a:off x="504825" y="17957800"/>
            <a:ext cx="8064500" cy="16922750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90" name="Text Box 5952">
            <a:extLst/>
          </p:cNvPr>
          <p:cNvSpPr txBox="1">
            <a:spLocks noChangeArrowheads="1"/>
          </p:cNvSpPr>
          <p:nvPr/>
        </p:nvSpPr>
        <p:spPr bwMode="auto">
          <a:xfrm>
            <a:off x="752475" y="25531763"/>
            <a:ext cx="7312025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36000" rIns="72000" bIns="36000" anchor="ctr">
            <a:spAutoFit/>
          </a:bodyPr>
          <a:lstStyle/>
          <a:p>
            <a:pPr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1. Subjects</a:t>
            </a:r>
          </a:p>
          <a:p>
            <a:pPr defTabSz="720690" eaLnBrk="1" latinLnBrk="1" hangingPunct="1">
              <a:spcBef>
                <a:spcPct val="50000"/>
              </a:spcBef>
              <a:defRPr/>
            </a:pPr>
            <a:endParaRPr lang="en-US" altLang="ko-KR" sz="2400" dirty="0">
              <a:latin typeface="+mj-lt"/>
            </a:endParaRPr>
          </a:p>
          <a:p>
            <a:pPr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2. Methods</a:t>
            </a:r>
          </a:p>
          <a:p>
            <a:pPr marL="198719" indent="-198719" defTabSz="720690" eaLnBrk="1" latinLnBrk="1" hangingPunct="1"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  <a:defRPr/>
            </a:pPr>
            <a:endParaRPr lang="en-US" altLang="ko-KR" sz="2400" dirty="0">
              <a:latin typeface="+mj-lt"/>
            </a:endParaRPr>
          </a:p>
          <a:p>
            <a:pPr marL="198719" indent="-198719"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3 Data acquisition and analysis</a:t>
            </a:r>
          </a:p>
          <a:p>
            <a:pPr defTabSz="720690" eaLnBrk="1" latinLnBrk="1" hangingPunct="1">
              <a:spcBef>
                <a:spcPct val="50000"/>
              </a:spcBef>
              <a:defRPr/>
            </a:pPr>
            <a:endParaRPr lang="en-US" altLang="ko-KR" sz="2400" dirty="0">
              <a:latin typeface="+mj-lt"/>
            </a:endParaRPr>
          </a:p>
        </p:txBody>
      </p:sp>
      <p:sp>
        <p:nvSpPr>
          <p:cNvPr id="98" name="Rectangle 385">
            <a:extLst/>
          </p:cNvPr>
          <p:cNvSpPr>
            <a:spLocks noChangeArrowheads="1"/>
          </p:cNvSpPr>
          <p:nvPr/>
        </p:nvSpPr>
        <p:spPr bwMode="auto">
          <a:xfrm>
            <a:off x="8785225" y="12052300"/>
            <a:ext cx="7885113" cy="22828250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" name="Rectangle 5360">
            <a:extLst/>
          </p:cNvPr>
          <p:cNvSpPr>
            <a:spLocks noChangeArrowheads="1"/>
          </p:cNvSpPr>
          <p:nvPr/>
        </p:nvSpPr>
        <p:spPr bwMode="auto">
          <a:xfrm>
            <a:off x="16914813" y="6148388"/>
            <a:ext cx="7796212" cy="13293725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080" name="Straight Connector 204"/>
          <p:cNvCxnSpPr>
            <a:cxnSpLocks noChangeShapeType="1"/>
          </p:cNvCxnSpPr>
          <p:nvPr/>
        </p:nvCxnSpPr>
        <p:spPr bwMode="auto">
          <a:xfrm flipV="1">
            <a:off x="0" y="5927725"/>
            <a:ext cx="25203150" cy="28575"/>
          </a:xfrm>
          <a:prstGeom prst="line">
            <a:avLst/>
          </a:prstGeom>
          <a:noFill/>
          <a:ln w="38100" algn="ctr">
            <a:solidFill>
              <a:srgbClr val="6163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" name="Rectangle 130">
            <a:extLst/>
          </p:cNvPr>
          <p:cNvSpPr>
            <a:spLocks noChangeArrowheads="1"/>
          </p:cNvSpPr>
          <p:nvPr/>
        </p:nvSpPr>
        <p:spPr bwMode="auto">
          <a:xfrm>
            <a:off x="792163" y="6321425"/>
            <a:ext cx="7313612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INTRODUCTION</a:t>
            </a:r>
          </a:p>
        </p:txBody>
      </p:sp>
      <p:sp>
        <p:nvSpPr>
          <p:cNvPr id="61" name="Rectangle 130">
            <a:extLst/>
          </p:cNvPr>
          <p:cNvSpPr>
            <a:spLocks noChangeArrowheads="1"/>
          </p:cNvSpPr>
          <p:nvPr/>
        </p:nvSpPr>
        <p:spPr bwMode="auto">
          <a:xfrm>
            <a:off x="792163" y="18316575"/>
            <a:ext cx="7313612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SUBJECTS AND METHODS</a:t>
            </a:r>
          </a:p>
        </p:txBody>
      </p:sp>
      <p:sp>
        <p:nvSpPr>
          <p:cNvPr id="62" name="Rectangle 130">
            <a:extLst/>
          </p:cNvPr>
          <p:cNvSpPr>
            <a:spLocks noChangeArrowheads="1"/>
          </p:cNvSpPr>
          <p:nvPr/>
        </p:nvSpPr>
        <p:spPr bwMode="auto">
          <a:xfrm>
            <a:off x="9072563" y="12352338"/>
            <a:ext cx="7315200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RESULT</a:t>
            </a:r>
          </a:p>
        </p:txBody>
      </p:sp>
      <p:sp>
        <p:nvSpPr>
          <p:cNvPr id="63" name="Rectangle 130">
            <a:extLst/>
          </p:cNvPr>
          <p:cNvSpPr>
            <a:spLocks noChangeArrowheads="1"/>
          </p:cNvSpPr>
          <p:nvPr/>
        </p:nvSpPr>
        <p:spPr bwMode="auto">
          <a:xfrm>
            <a:off x="17065625" y="20051713"/>
            <a:ext cx="7313613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CONCLUSION</a:t>
            </a:r>
          </a:p>
        </p:txBody>
      </p:sp>
      <p:sp>
        <p:nvSpPr>
          <p:cNvPr id="65" name="Rectangle 130">
            <a:extLst/>
          </p:cNvPr>
          <p:cNvSpPr>
            <a:spLocks noChangeArrowheads="1"/>
          </p:cNvSpPr>
          <p:nvPr/>
        </p:nvSpPr>
        <p:spPr bwMode="auto">
          <a:xfrm>
            <a:off x="17065625" y="23928388"/>
            <a:ext cx="7313613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REFERENCES</a:t>
            </a:r>
          </a:p>
        </p:txBody>
      </p:sp>
      <p:sp>
        <p:nvSpPr>
          <p:cNvPr id="66" name="Rectangle 130">
            <a:extLst/>
          </p:cNvPr>
          <p:cNvSpPr>
            <a:spLocks noChangeArrowheads="1"/>
          </p:cNvSpPr>
          <p:nvPr/>
        </p:nvSpPr>
        <p:spPr bwMode="auto">
          <a:xfrm>
            <a:off x="17065625" y="32237363"/>
            <a:ext cx="7313613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ACKNOWLEDGEMENT</a:t>
            </a:r>
          </a:p>
        </p:txBody>
      </p:sp>
      <p:sp>
        <p:nvSpPr>
          <p:cNvPr id="69" name="Text Box 5952">
            <a:extLst/>
          </p:cNvPr>
          <p:cNvSpPr txBox="1">
            <a:spLocks noChangeArrowheads="1"/>
          </p:cNvSpPr>
          <p:nvPr/>
        </p:nvSpPr>
        <p:spPr bwMode="auto">
          <a:xfrm>
            <a:off x="752475" y="11347450"/>
            <a:ext cx="73120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36000" rIns="72000" bIns="36000" anchor="ctr">
            <a:spAutoFit/>
          </a:bodyPr>
          <a:lstStyle/>
          <a:p>
            <a:pPr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1. Back Ground</a:t>
            </a:r>
          </a:p>
          <a:p>
            <a:pPr defTabSz="720690" eaLnBrk="1" latinLnBrk="1" hangingPunct="1">
              <a:spcBef>
                <a:spcPct val="50000"/>
              </a:spcBef>
              <a:defRPr/>
            </a:pPr>
            <a:endParaRPr lang="en-US" altLang="ko-KR" sz="2400" dirty="0">
              <a:latin typeface="+mj-lt"/>
            </a:endParaRPr>
          </a:p>
          <a:p>
            <a:pPr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2. Purpose</a:t>
            </a:r>
          </a:p>
        </p:txBody>
      </p:sp>
      <p:sp>
        <p:nvSpPr>
          <p:cNvPr id="2088" name="Text Box 6300"/>
          <p:cNvSpPr txBox="1">
            <a:spLocks noChangeArrowheads="1"/>
          </p:cNvSpPr>
          <p:nvPr/>
        </p:nvSpPr>
        <p:spPr bwMode="auto">
          <a:xfrm>
            <a:off x="9017000" y="13698538"/>
            <a:ext cx="74168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36000" rIns="72000" bIns="36000" anchor="ctr">
            <a:spAutoFit/>
          </a:bodyPr>
          <a:lstStyle>
            <a:lvl1pPr defTabSz="719138"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719138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719138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719138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719138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>
                <a:solidFill>
                  <a:schemeClr val="tx2"/>
                </a:solidFill>
              </a:rPr>
              <a:t>Table 1. </a:t>
            </a:r>
          </a:p>
        </p:txBody>
      </p:sp>
      <p:sp>
        <p:nvSpPr>
          <p:cNvPr id="79" name="Rectangle 5360">
            <a:extLst/>
          </p:cNvPr>
          <p:cNvSpPr>
            <a:spLocks noChangeArrowheads="1"/>
          </p:cNvSpPr>
          <p:nvPr/>
        </p:nvSpPr>
        <p:spPr bwMode="auto">
          <a:xfrm>
            <a:off x="16903700" y="19831050"/>
            <a:ext cx="7796213" cy="3598863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Rectangle 5360">
            <a:extLst/>
          </p:cNvPr>
          <p:cNvSpPr>
            <a:spLocks noChangeArrowheads="1"/>
          </p:cNvSpPr>
          <p:nvPr/>
        </p:nvSpPr>
        <p:spPr bwMode="auto">
          <a:xfrm>
            <a:off x="16914813" y="23650575"/>
            <a:ext cx="7796212" cy="8143875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TextBox 81">
            <a:extLst/>
          </p:cNvPr>
          <p:cNvSpPr txBox="1"/>
          <p:nvPr/>
        </p:nvSpPr>
        <p:spPr>
          <a:xfrm>
            <a:off x="1063625" y="388938"/>
            <a:ext cx="23523575" cy="1117600"/>
          </a:xfrm>
          <a:prstGeom prst="rect">
            <a:avLst/>
          </a:prstGeom>
          <a:noFill/>
        </p:spPr>
        <p:txBody>
          <a:bodyPr lIns="70656" tIns="35328" rIns="70656" bIns="35328">
            <a:spAutoFit/>
          </a:bodyPr>
          <a:lstStyle/>
          <a:p>
            <a:pPr algn="ctr" eaLnBrk="1" latinLnBrk="1" hangingPunct="1">
              <a:spcBef>
                <a:spcPct val="50000"/>
              </a:spcBef>
              <a:defRPr/>
            </a:pPr>
            <a:r>
              <a:rPr lang="ko-KR" altLang="en-US" sz="6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50" charset="0"/>
                <a:ea typeface="ＭＳ Ｐゴシック" charset="-128"/>
              </a:rPr>
              <a:t>제목</a:t>
            </a:r>
          </a:p>
        </p:txBody>
      </p:sp>
      <p:sp>
        <p:nvSpPr>
          <p:cNvPr id="3" name="모서리가 둥근 직사각형 2">
            <a:extLst/>
          </p:cNvPr>
          <p:cNvSpPr/>
          <p:nvPr/>
        </p:nvSpPr>
        <p:spPr bwMode="auto">
          <a:xfrm>
            <a:off x="719138" y="3433763"/>
            <a:ext cx="23815675" cy="787400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0656" tIns="35328" rIns="70656" bIns="35328" anchor="ctr"/>
          <a:lstStyle/>
          <a:p>
            <a:pPr defTabSz="556904" eaLnBrk="1" latinLnBrk="1" hangingPunct="1">
              <a:spcBef>
                <a:spcPct val="50000"/>
              </a:spcBef>
              <a:defRPr/>
            </a:pPr>
            <a:endParaRPr lang="ko-KR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직사각형 3">
            <a:extLst/>
          </p:cNvPr>
          <p:cNvSpPr/>
          <p:nvPr/>
        </p:nvSpPr>
        <p:spPr>
          <a:xfrm>
            <a:off x="503238" y="3540125"/>
            <a:ext cx="23495000" cy="563563"/>
          </a:xfrm>
          <a:prstGeom prst="rect">
            <a:avLst/>
          </a:prstGeom>
        </p:spPr>
        <p:txBody>
          <a:bodyPr lIns="70656" tIns="35328" rIns="70656" bIns="35328">
            <a:spAutoFit/>
          </a:bodyPr>
          <a:lstStyle/>
          <a:p>
            <a:pPr marL="456318" lvl="1" indent="0" algn="ctr" eaLnBrk="1" latinLnBrk="1" hangingPunct="1">
              <a:spcBef>
                <a:spcPct val="50000"/>
              </a:spcBef>
              <a:defRPr/>
            </a:pPr>
            <a:r>
              <a:rPr lang="ko-KR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ＭＳ Ｐゴシック" charset="-128"/>
              </a:rPr>
              <a:t>저자</a:t>
            </a:r>
            <a:endParaRPr lang="en-US" altLang="ko-KR" sz="32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ＭＳ Ｐゴシック" charset="-128"/>
            </a:endParaRPr>
          </a:p>
        </p:txBody>
      </p:sp>
      <p:pic>
        <p:nvPicPr>
          <p:cNvPr id="2094" name="Picture 3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431800"/>
            <a:ext cx="2592388" cy="241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TextBox 71">
            <a:extLst/>
          </p:cNvPr>
          <p:cNvSpPr txBox="1"/>
          <p:nvPr/>
        </p:nvSpPr>
        <p:spPr>
          <a:xfrm>
            <a:off x="18218150" y="35434588"/>
            <a:ext cx="6985000" cy="569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회 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대한물리의학회 추계학술대회</a:t>
            </a:r>
          </a:p>
        </p:txBody>
      </p:sp>
    </p:spTree>
    <p:extLst>
      <p:ext uri="{BB962C8B-B14F-4D97-AF65-F5344CB8AC3E}">
        <p14:creationId xmlns:p14="http://schemas.microsoft.com/office/powerpoint/2010/main" val="134913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Times New Roman"/>
        <a:ea typeface="굴림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folHlink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720725" rtl="0" eaLnBrk="1" fontAlgn="base" latinLnBrk="1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31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folHlink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720725" rtl="0" eaLnBrk="1" fontAlgn="base" latinLnBrk="1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31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17090</TotalTime>
  <Words>52</Words>
  <Application>Microsoft Office PowerPoint</Application>
  <PresentationFormat>사용자 지정</PresentationFormat>
  <Paragraphs>25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Times New Roman</vt:lpstr>
      <vt:lpstr>굴림</vt:lpstr>
      <vt:lpstr>Arial</vt:lpstr>
      <vt:lpstr>Helvetica</vt:lpstr>
      <vt:lpstr>ＭＳ Ｐゴシック</vt:lpstr>
      <vt:lpstr>Tahoma</vt:lpstr>
      <vt:lpstr>기본 디자인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제목 없음</dc:title>
  <dc:creator>의공학과</dc:creator>
  <cp:lastModifiedBy>user</cp:lastModifiedBy>
  <cp:revision>472</cp:revision>
  <cp:lastPrinted>2011-09-01T07:38:37Z</cp:lastPrinted>
  <dcterms:created xsi:type="dcterms:W3CDTF">1998-11-16T07:01:49Z</dcterms:created>
  <dcterms:modified xsi:type="dcterms:W3CDTF">2021-11-01T09:17:11Z</dcterms:modified>
</cp:coreProperties>
</file>