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1" r:id="rId5"/>
    <p:sldId id="264" r:id="rId6"/>
    <p:sldId id="266" r:id="rId7"/>
    <p:sldId id="260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11393715" y="5873327"/>
            <a:ext cx="798285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 bwMode="gray">
          <a:xfrm>
            <a:off x="10406744" y="2677887"/>
            <a:ext cx="1790009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 bwMode="gray">
          <a:xfrm>
            <a:off x="-14515" y="2917372"/>
            <a:ext cx="11509829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865632" y="6419088"/>
            <a:ext cx="10460736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11558016" y="6419088"/>
            <a:ext cx="633984" cy="365760"/>
          </a:xfrm>
        </p:spPr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gray">
          <a:xfrm>
            <a:off x="2363433" y="1"/>
            <a:ext cx="1747915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gray">
          <a:xfrm>
            <a:off x="-7890" y="1"/>
            <a:ext cx="2693033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 bwMode="gray">
          <a:xfrm>
            <a:off x="-4175" y="895611"/>
            <a:ext cx="2875420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48768" y="36576"/>
            <a:ext cx="2474976" cy="365760"/>
          </a:xfrm>
        </p:spPr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18" name="Oval 17"/>
          <p:cNvSpPr/>
          <p:nvPr/>
        </p:nvSpPr>
        <p:spPr bwMode="gray">
          <a:xfrm>
            <a:off x="101193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Oval 18"/>
          <p:cNvSpPr/>
          <p:nvPr/>
        </p:nvSpPr>
        <p:spPr bwMode="gray">
          <a:xfrm>
            <a:off x="107289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Oval 19"/>
          <p:cNvSpPr/>
          <p:nvPr/>
        </p:nvSpPr>
        <p:spPr bwMode="gray">
          <a:xfrm>
            <a:off x="113385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02208" y="1755648"/>
            <a:ext cx="103632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02208" y="2834640"/>
            <a:ext cx="8583168" cy="5943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128016"/>
            <a:ext cx="8193024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7048"/>
            <a:ext cx="10972800" cy="459943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455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9025831" y="6204296"/>
            <a:ext cx="1137093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9882508" y="5623560"/>
            <a:ext cx="231648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274639"/>
            <a:ext cx="224332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609600" y="274639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09600" y="6583680"/>
            <a:ext cx="2844800" cy="228600"/>
          </a:xfrm>
        </p:spPr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60064" y="6583680"/>
            <a:ext cx="54864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9351264" y="6583680"/>
            <a:ext cx="609600" cy="228600"/>
          </a:xfrm>
        </p:spPr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5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09728"/>
            <a:ext cx="7924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10972800" cy="459943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7348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3438145"/>
            <a:ext cx="10314432" cy="13529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706624" y="1929384"/>
            <a:ext cx="8558784" cy="149961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119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6215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2311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775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73152"/>
            <a:ext cx="8193024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6098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97408" y="1426464"/>
            <a:ext cx="5388864" cy="786384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24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08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32576" y="1426464"/>
            <a:ext cx="5388864" cy="786384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32576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73152"/>
            <a:ext cx="93390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4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109728"/>
            <a:ext cx="9339072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Oval 5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77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084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767071" y="411480"/>
            <a:ext cx="6864096" cy="1162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64208"/>
            <a:ext cx="6815667" cy="4700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3440" y="1664208"/>
            <a:ext cx="3767328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6343" y="6583680"/>
            <a:ext cx="2844800" cy="228600"/>
          </a:xfrm>
        </p:spPr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583680"/>
            <a:ext cx="67056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Oval 10"/>
          <p:cNvSpPr/>
          <p:nvPr/>
        </p:nvSpPr>
        <p:spPr bwMode="gray">
          <a:xfrm>
            <a:off x="30114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6210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42306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3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6048" y="502920"/>
            <a:ext cx="10204704" cy="566928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048" y="1170432"/>
            <a:ext cx="10192512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146048" y="5385816"/>
            <a:ext cx="10204704" cy="78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621792" y="658368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621792" y="5440680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6641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822764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 bwMode="gray">
          <a:xfrm>
            <a:off x="749" y="6469524"/>
            <a:ext cx="1451972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Freeform 17"/>
          <p:cNvSpPr/>
          <p:nvPr/>
        </p:nvSpPr>
        <p:spPr bwMode="gray">
          <a:xfrm>
            <a:off x="668880" y="6389202"/>
            <a:ext cx="6048469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 bwMode="gray">
          <a:xfrm>
            <a:off x="1411361" y="6550388"/>
            <a:ext cx="9519352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reeform 19"/>
          <p:cNvSpPr/>
          <p:nvPr/>
        </p:nvSpPr>
        <p:spPr bwMode="gray">
          <a:xfrm>
            <a:off x="6673851" y="6324681"/>
            <a:ext cx="1569095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 bwMode="gray">
          <a:xfrm>
            <a:off x="8224171" y="6353256"/>
            <a:ext cx="3290141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 bwMode="gray">
          <a:xfrm>
            <a:off x="11223081" y="6360400"/>
            <a:ext cx="79112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 bwMode="gray">
          <a:xfrm>
            <a:off x="10883358" y="6362781"/>
            <a:ext cx="1307596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97536" y="658368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C4B1D2C-801C-4F7D-B2BF-0628ABA13E7A}" type="datetimeFigureOut">
              <a:rPr lang="ko-KR" altLang="en-US" smtClean="0"/>
              <a:t>2021-11-07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560064" y="6583680"/>
            <a:ext cx="670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070336" y="6583680"/>
            <a:ext cx="609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AC602E-0F50-4BED-A394-395DB9750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0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50ACE1-58F4-4D3B-A559-66986419A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3100" y="2235200"/>
            <a:ext cx="6146800" cy="2387600"/>
          </a:xfrm>
        </p:spPr>
        <p:txBody>
          <a:bodyPr>
            <a:normAutofit/>
          </a:bodyPr>
          <a:lstStyle/>
          <a:p>
            <a:r>
              <a:rPr lang="ko-KR" altLang="en-US" sz="13800" dirty="0"/>
              <a:t>시상식</a:t>
            </a:r>
          </a:p>
        </p:txBody>
      </p:sp>
    </p:spTree>
    <p:extLst>
      <p:ext uri="{BB962C8B-B14F-4D97-AF65-F5344CB8AC3E}">
        <p14:creationId xmlns:p14="http://schemas.microsoft.com/office/powerpoint/2010/main" val="23102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시상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우수상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868" y="2136241"/>
            <a:ext cx="9089858" cy="3812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31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선문대학교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이은호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김효근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김성길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32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대전대학교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이인수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김선엽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37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선문대학교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임종건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이현우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김성길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43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바트리움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재활센터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황종석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ko-KR" altLang="en-US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927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우수심사위원상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2" y="3429000"/>
            <a:ext cx="10515600" cy="2072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▶ 소속 </a:t>
            </a: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</a:t>
            </a:r>
            <a:endParaRPr lang="en-US" altLang="ko-KR" sz="4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이름 </a:t>
            </a: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김 명 권</a:t>
            </a:r>
          </a:p>
        </p:txBody>
      </p:sp>
    </p:spTree>
    <p:extLst>
      <p:ext uri="{BB962C8B-B14F-4D97-AF65-F5344CB8AC3E}">
        <p14:creationId xmlns:p14="http://schemas.microsoft.com/office/powerpoint/2010/main" val="109452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공 로 상</a:t>
            </a: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4A57FC3D-A53E-4DAD-8CB7-484D33068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2" y="3429000"/>
            <a:ext cx="10515600" cy="2072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▶ 소속 </a:t>
            </a: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</a:t>
            </a:r>
            <a:endParaRPr lang="en-US" altLang="ko-KR" sz="4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이름 </a:t>
            </a: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김 명 권</a:t>
            </a:r>
          </a:p>
        </p:txBody>
      </p:sp>
    </p:spTree>
    <p:extLst>
      <p:ext uri="{BB962C8B-B14F-4D97-AF65-F5344CB8AC3E}">
        <p14:creationId xmlns:p14="http://schemas.microsoft.com/office/powerpoint/2010/main" val="7663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신진과학자 연구 발표 시상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최우수상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2142" y="2579537"/>
            <a:ext cx="9089858" cy="323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바트리움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재활센터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황종석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TT23FA2o00"/>
              </a:rPr>
              <a:t> </a:t>
            </a:r>
            <a:r>
              <a:rPr lang="en-US" altLang="ko-KR" sz="2400" b="1" i="0" dirty="0" err="1">
                <a:solidFill>
                  <a:srgbClr val="000000"/>
                </a:solidFill>
                <a:effectLst/>
                <a:latin typeface="TT23FA2o00"/>
              </a:rPr>
              <a:t>Walkbot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TT23FA2o00"/>
              </a:rPr>
              <a:t> Robot-Assisted Gait Training induced Posture and Gait Function and </a:t>
            </a:r>
            <a:r>
              <a:rPr lang="en-US" altLang="ko-KR" sz="2400" b="1" i="0" dirty="0" err="1">
                <a:solidFill>
                  <a:srgbClr val="000000"/>
                </a:solidFill>
                <a:effectLst/>
                <a:latin typeface="TT23FA2o00"/>
              </a:rPr>
              <a:t>Corticoneuromuscular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TT23FA2o00"/>
              </a:rPr>
              <a:t> Activities in Cerebral Palsy</a:t>
            </a:r>
            <a:r>
              <a:rPr lang="en-US" altLang="ko-KR" sz="2400" b="1" dirty="0"/>
              <a:t> </a:t>
            </a:r>
            <a:br>
              <a:rPr lang="en-US" altLang="ko-KR" sz="2000" dirty="0"/>
            </a:b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888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444"/>
            <a:ext cx="10962373" cy="39174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국립한국교통대학교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김선민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불안정한 지지면에서의 과제지향 순환훈련이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아급성기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뇌졸중 환자의 균형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보행 및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균형자신감에 미치는 영향 </a:t>
            </a:r>
            <a:br>
              <a:rPr lang="ko-KR" altLang="en-US" sz="2000" dirty="0"/>
            </a:b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남서울대학교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정범철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시각적 되먹임을 이용한 골반 운동이 뇌졸중 환자의 균형과 재활 동기에 미치는 영향 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순천향대학교 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김수복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불안정한 지지면에서의 과제지향 순환훈련이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아급성기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뇌졸중 환자의 균형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보행 및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균형자신감에 미치는 영향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BFEF6382-E7E1-477E-92E5-B39505BC1169}"/>
              </a:ext>
            </a:extLst>
          </p:cNvPr>
          <p:cNvSpPr txBox="1">
            <a:spLocks/>
          </p:cNvSpPr>
          <p:nvPr/>
        </p:nvSpPr>
        <p:spPr bwMode="gray">
          <a:xfrm>
            <a:off x="838200" y="5768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신진과학자 연구 발표 시상</a:t>
            </a:r>
            <a:r>
              <a:rPr lang="en-US" altLang="ko-KR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우수상</a:t>
            </a:r>
            <a:r>
              <a:rPr lang="en-US" altLang="ko-KR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05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신진과학자 연구 발표 시상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우수상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75308"/>
            <a:ext cx="10952746" cy="391748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    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추이저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The Effects of Ankle Angle on The Electromyographic Activity of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Trunk and Lower Extremity During Isometric Squat Exercises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신영준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Analysis of Correlation Between Smooth Pursuit Eye Movement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and Static Balance 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altLang="ko-KR" sz="2000" dirty="0"/>
            </a:b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    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이명호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제목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불안정한 지지면에서의 호흡근 강화훈련이 만성 뇌졸중 환자의 폐기능에 미치는 영향</a:t>
            </a:r>
          </a:p>
        </p:txBody>
      </p:sp>
    </p:spTree>
    <p:extLst>
      <p:ext uri="{BB962C8B-B14F-4D97-AF65-F5344CB8AC3E}">
        <p14:creationId xmlns:p14="http://schemas.microsoft.com/office/powerpoint/2010/main" val="52361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시상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최우수상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491" y="2548924"/>
            <a:ext cx="9089858" cy="27449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소속 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발표자 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이시아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김명권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▶ 제목 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0C0E12"/>
                </a:solidFill>
                <a:effectLst/>
                <a:latin typeface="Inter"/>
              </a:rPr>
              <a:t># 15. The Effect of Transcranial Direct Current Stimulation Combined with Visual Cueing Training on Motor Function, Balance, and Gait Ability of Patients with Parkinson's Disease.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0263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시상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우수상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868" y="2136241"/>
            <a:ext cx="9089858" cy="3812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대구대학교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강나연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임상철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김경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가천대학교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김나령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박주환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신희진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이창준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배영숙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9 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을지대학교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김남준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이한숙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순천향대학교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김수복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이언석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장상훈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ko-KR" altLang="en-US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346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96CBF-994A-4859-A5D4-DE0E62F3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8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시상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우수상</a:t>
            </a:r>
            <a:r>
              <a:rPr lang="en-US" altLang="ko-KR" sz="48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09B27-5241-4CCD-9D85-2411248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868" y="2136241"/>
            <a:ext cx="9089858" cy="3812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을지대학교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김진수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송미림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유지민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허재은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이한숙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18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강원대학교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노효련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이수민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유희상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23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대전대학교  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오세정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차용준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#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포스터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27</a:t>
            </a:r>
          </a:p>
          <a:p>
            <a:pPr marL="0" indent="0">
              <a:buNone/>
            </a:pP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소속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남서울대학교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발표자 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윤정목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신다해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이동주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유경태</a:t>
            </a: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ko-KR" altLang="en-US" sz="1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5271665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TM10237559[[fn=교육 테마]]</Template>
  <TotalTime>272</TotalTime>
  <Words>439</Words>
  <Application>Microsoft Office PowerPoint</Application>
  <PresentationFormat>와이드스크린</PresentationFormat>
  <Paragraphs>89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HY견고딕</vt:lpstr>
      <vt:lpstr>Inter</vt:lpstr>
      <vt:lpstr>TT23FA2o00</vt:lpstr>
      <vt:lpstr>Arial</vt:lpstr>
      <vt:lpstr>Candara</vt:lpstr>
      <vt:lpstr>Corbel</vt:lpstr>
      <vt:lpstr>Wingdings 3</vt:lpstr>
      <vt:lpstr>New_Education02</vt:lpstr>
      <vt:lpstr>시상식</vt:lpstr>
      <vt:lpstr>우수심사위원상</vt:lpstr>
      <vt:lpstr>공 로 상</vt:lpstr>
      <vt:lpstr>신진과학자 연구 발표 시상(최우수상)</vt:lpstr>
      <vt:lpstr>PowerPoint 프레젠테이션</vt:lpstr>
      <vt:lpstr>신진과학자 연구 발표 시상(우수상)</vt:lpstr>
      <vt:lpstr>포스터 시상(최우수상)</vt:lpstr>
      <vt:lpstr>포스터 시상(우수상)</vt:lpstr>
      <vt:lpstr>포스터 시상(우수상)</vt:lpstr>
      <vt:lpstr>포스터 시상(우수상)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시상식</dc:title>
  <dc:creator>n11592</dc:creator>
  <cp:lastModifiedBy>TH5667</cp:lastModifiedBy>
  <cp:revision>11</cp:revision>
  <dcterms:created xsi:type="dcterms:W3CDTF">2020-11-07T05:34:41Z</dcterms:created>
  <dcterms:modified xsi:type="dcterms:W3CDTF">2021-11-07T09:58:54Z</dcterms:modified>
</cp:coreProperties>
</file>