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1" r:id="rId5"/>
    <p:sldId id="264" r:id="rId6"/>
    <p:sldId id="266" r:id="rId7"/>
    <p:sldId id="260" r:id="rId8"/>
    <p:sldId id="263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 bwMode="gray">
          <a:xfrm>
            <a:off x="11393715" y="5873327"/>
            <a:ext cx="798285" cy="987315"/>
          </a:xfrm>
          <a:custGeom>
            <a:avLst/>
            <a:gdLst>
              <a:gd name="connsiteX0" fmla="*/ 587828 w 598714"/>
              <a:gd name="connsiteY0" fmla="*/ 0 h 979714"/>
              <a:gd name="connsiteX1" fmla="*/ 598714 w 598714"/>
              <a:gd name="connsiteY1" fmla="*/ 979714 h 979714"/>
              <a:gd name="connsiteX2" fmla="*/ 174171 w 598714"/>
              <a:gd name="connsiteY2" fmla="*/ 968828 h 979714"/>
              <a:gd name="connsiteX3" fmla="*/ 0 w 598714"/>
              <a:gd name="connsiteY3" fmla="*/ 185057 h 979714"/>
              <a:gd name="connsiteX4" fmla="*/ 587828 w 598714"/>
              <a:gd name="connsiteY4" fmla="*/ 0 h 979714"/>
              <a:gd name="connsiteX0" fmla="*/ 595944 w 598714"/>
              <a:gd name="connsiteY0" fmla="*/ 0 h 984674"/>
              <a:gd name="connsiteX1" fmla="*/ 598714 w 598714"/>
              <a:gd name="connsiteY1" fmla="*/ 984674 h 984674"/>
              <a:gd name="connsiteX2" fmla="*/ 174171 w 598714"/>
              <a:gd name="connsiteY2" fmla="*/ 973788 h 984674"/>
              <a:gd name="connsiteX3" fmla="*/ 0 w 598714"/>
              <a:gd name="connsiteY3" fmla="*/ 190017 h 984674"/>
              <a:gd name="connsiteX4" fmla="*/ 595944 w 598714"/>
              <a:gd name="connsiteY4" fmla="*/ 0 h 984674"/>
              <a:gd name="connsiteX0" fmla="*/ 595944 w 598714"/>
              <a:gd name="connsiteY0" fmla="*/ 0 h 987315"/>
              <a:gd name="connsiteX1" fmla="*/ 598714 w 598714"/>
              <a:gd name="connsiteY1" fmla="*/ 984674 h 987315"/>
              <a:gd name="connsiteX2" fmla="*/ 179582 w 598714"/>
              <a:gd name="connsiteY2" fmla="*/ 987315 h 987315"/>
              <a:gd name="connsiteX3" fmla="*/ 0 w 598714"/>
              <a:gd name="connsiteY3" fmla="*/ 190017 h 987315"/>
              <a:gd name="connsiteX4" fmla="*/ 595944 w 598714"/>
              <a:gd name="connsiteY4" fmla="*/ 0 h 98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714" h="987315">
                <a:moveTo>
                  <a:pt x="595944" y="0"/>
                </a:moveTo>
                <a:cubicBezTo>
                  <a:pt x="596867" y="328225"/>
                  <a:pt x="597791" y="656449"/>
                  <a:pt x="598714" y="984674"/>
                </a:cubicBezTo>
                <a:lnTo>
                  <a:pt x="179582" y="987315"/>
                </a:lnTo>
                <a:lnTo>
                  <a:pt x="0" y="190017"/>
                </a:lnTo>
                <a:lnTo>
                  <a:pt x="5959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 bwMode="gray">
          <a:xfrm>
            <a:off x="10406744" y="2677887"/>
            <a:ext cx="1790009" cy="3298371"/>
          </a:xfrm>
          <a:custGeom>
            <a:avLst/>
            <a:gdLst>
              <a:gd name="connsiteX0" fmla="*/ 0 w 1338943"/>
              <a:gd name="connsiteY0" fmla="*/ 206828 h 3298371"/>
              <a:gd name="connsiteX1" fmla="*/ 1338943 w 1338943"/>
              <a:gd name="connsiteY1" fmla="*/ 0 h 3298371"/>
              <a:gd name="connsiteX2" fmla="*/ 1328057 w 1338943"/>
              <a:gd name="connsiteY2" fmla="*/ 3102428 h 3298371"/>
              <a:gd name="connsiteX3" fmla="*/ 718457 w 1338943"/>
              <a:gd name="connsiteY3" fmla="*/ 3298371 h 3298371"/>
              <a:gd name="connsiteX4" fmla="*/ 0 w 1338943"/>
              <a:gd name="connsiteY4" fmla="*/ 206828 h 3298371"/>
              <a:gd name="connsiteX0" fmla="*/ 0 w 1342507"/>
              <a:gd name="connsiteY0" fmla="*/ 206828 h 3298371"/>
              <a:gd name="connsiteX1" fmla="*/ 1338943 w 1342507"/>
              <a:gd name="connsiteY1" fmla="*/ 0 h 3298371"/>
              <a:gd name="connsiteX2" fmla="*/ 1338878 w 1342507"/>
              <a:gd name="connsiteY2" fmla="*/ 3097919 h 3298371"/>
              <a:gd name="connsiteX3" fmla="*/ 718457 w 1342507"/>
              <a:gd name="connsiteY3" fmla="*/ 3298371 h 3298371"/>
              <a:gd name="connsiteX4" fmla="*/ 0 w 1342507"/>
              <a:gd name="connsiteY4" fmla="*/ 206828 h 329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507" h="3298371">
                <a:moveTo>
                  <a:pt x="0" y="206828"/>
                </a:moveTo>
                <a:lnTo>
                  <a:pt x="1338943" y="0"/>
                </a:lnTo>
                <a:cubicBezTo>
                  <a:pt x="1335314" y="1034143"/>
                  <a:pt x="1342507" y="2063776"/>
                  <a:pt x="1338878" y="3097919"/>
                </a:cubicBezTo>
                <a:lnTo>
                  <a:pt x="718457" y="3298371"/>
                </a:lnTo>
                <a:lnTo>
                  <a:pt x="0" y="2068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 bwMode="gray">
          <a:xfrm>
            <a:off x="-14515" y="2917372"/>
            <a:ext cx="11509829" cy="3940629"/>
          </a:xfrm>
          <a:custGeom>
            <a:avLst/>
            <a:gdLst>
              <a:gd name="connsiteX0" fmla="*/ 0 w 8632372"/>
              <a:gd name="connsiteY0" fmla="*/ 3940629 h 3940629"/>
              <a:gd name="connsiteX1" fmla="*/ 2732315 w 8632372"/>
              <a:gd name="connsiteY1" fmla="*/ 783772 h 3940629"/>
              <a:gd name="connsiteX2" fmla="*/ 7696200 w 8632372"/>
              <a:gd name="connsiteY2" fmla="*/ 0 h 3940629"/>
              <a:gd name="connsiteX3" fmla="*/ 8632372 w 8632372"/>
              <a:gd name="connsiteY3" fmla="*/ 3940629 h 3940629"/>
              <a:gd name="connsiteX4" fmla="*/ 0 w 8632372"/>
              <a:gd name="connsiteY4" fmla="*/ 3940629 h 39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2372" h="3940629">
                <a:moveTo>
                  <a:pt x="0" y="3940629"/>
                </a:moveTo>
                <a:lnTo>
                  <a:pt x="2732315" y="783772"/>
                </a:lnTo>
                <a:lnTo>
                  <a:pt x="7696200" y="0"/>
                </a:lnTo>
                <a:lnTo>
                  <a:pt x="8632372" y="3940629"/>
                </a:lnTo>
                <a:lnTo>
                  <a:pt x="0" y="3940629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865632" y="6419088"/>
            <a:ext cx="10460736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11558016" y="6419088"/>
            <a:ext cx="633984" cy="365760"/>
          </a:xfrm>
        </p:spPr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reeform 8"/>
          <p:cNvSpPr/>
          <p:nvPr/>
        </p:nvSpPr>
        <p:spPr bwMode="gray">
          <a:xfrm>
            <a:off x="2363433" y="1"/>
            <a:ext cx="1747915" cy="1115627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6" h="1115627">
                <a:moveTo>
                  <a:pt x="0" y="0"/>
                </a:moveTo>
                <a:lnTo>
                  <a:pt x="435006" y="1115627"/>
                </a:lnTo>
                <a:lnTo>
                  <a:pt x="1310936" y="645111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 bwMode="gray">
          <a:xfrm>
            <a:off x="-7890" y="1"/>
            <a:ext cx="2693033" cy="1452979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 bwMode="gray">
          <a:xfrm>
            <a:off x="-4175" y="895611"/>
            <a:ext cx="2875420" cy="1399784"/>
          </a:xfrm>
          <a:custGeom>
            <a:avLst/>
            <a:gdLst>
              <a:gd name="connsiteX0" fmla="*/ 2048006 w 2148214"/>
              <a:gd name="connsiteY0" fmla="*/ 0 h 1399784"/>
              <a:gd name="connsiteX1" fmla="*/ 2148214 w 2148214"/>
              <a:gd name="connsiteY1" fmla="*/ 253652 h 1399784"/>
              <a:gd name="connsiteX2" fmla="*/ 0 w 2148214"/>
              <a:gd name="connsiteY2" fmla="*/ 1399784 h 1399784"/>
              <a:gd name="connsiteX3" fmla="*/ 0 w 2148214"/>
              <a:gd name="connsiteY3" fmla="*/ 676405 h 1399784"/>
              <a:gd name="connsiteX4" fmla="*/ 2048006 w 2148214"/>
              <a:gd name="connsiteY4" fmla="*/ 0 h 1399784"/>
              <a:gd name="connsiteX0" fmla="*/ 2048006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48006 w 2156565"/>
              <a:gd name="connsiteY4" fmla="*/ 0 h 1399784"/>
              <a:gd name="connsiteX0" fmla="*/ 2060532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60532 w 2156565"/>
              <a:gd name="connsiteY4" fmla="*/ 0 h 139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65" h="1399784">
                <a:moveTo>
                  <a:pt x="2060532" y="0"/>
                </a:moveTo>
                <a:lnTo>
                  <a:pt x="2156565" y="247389"/>
                </a:lnTo>
                <a:lnTo>
                  <a:pt x="0" y="1399784"/>
                </a:lnTo>
                <a:lnTo>
                  <a:pt x="0" y="676405"/>
                </a:lnTo>
                <a:lnTo>
                  <a:pt x="20605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>
          <a:xfrm>
            <a:off x="48768" y="36576"/>
            <a:ext cx="2474976" cy="365760"/>
          </a:xfrm>
        </p:spPr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18" name="Oval 17"/>
          <p:cNvSpPr/>
          <p:nvPr/>
        </p:nvSpPr>
        <p:spPr bwMode="gray">
          <a:xfrm>
            <a:off x="10119360" y="283464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Oval 18"/>
          <p:cNvSpPr/>
          <p:nvPr/>
        </p:nvSpPr>
        <p:spPr bwMode="gray">
          <a:xfrm>
            <a:off x="10728960" y="283464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Oval 19"/>
          <p:cNvSpPr/>
          <p:nvPr/>
        </p:nvSpPr>
        <p:spPr bwMode="gray">
          <a:xfrm>
            <a:off x="11338560" y="283464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902208" y="1755648"/>
            <a:ext cx="10363200" cy="106984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02208" y="2834640"/>
            <a:ext cx="8583168" cy="59436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488" y="128016"/>
            <a:ext cx="8193024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7048"/>
            <a:ext cx="10972800" cy="459943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 bwMode="gray">
          <a:xfrm>
            <a:off x="16215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 bwMode="gray">
          <a:xfrm>
            <a:off x="101803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Oval 11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5455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 bwMode="gray">
          <a:xfrm flipH="1" flipV="1">
            <a:off x="9025831" y="6204296"/>
            <a:ext cx="1137093" cy="653704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  <a:gd name="connsiteX0" fmla="*/ 0 w 1310936"/>
              <a:gd name="connsiteY0" fmla="*/ 0 h 1063415"/>
              <a:gd name="connsiteX1" fmla="*/ 414592 w 1310936"/>
              <a:gd name="connsiteY1" fmla="*/ 1063415 h 1063415"/>
              <a:gd name="connsiteX2" fmla="*/ 1310936 w 1310936"/>
              <a:gd name="connsiteY2" fmla="*/ 645111 h 1063415"/>
              <a:gd name="connsiteX3" fmla="*/ 1222159 w 1310936"/>
              <a:gd name="connsiteY3" fmla="*/ 0 h 1063415"/>
              <a:gd name="connsiteX4" fmla="*/ 0 w 1310936"/>
              <a:gd name="connsiteY4" fmla="*/ 0 h 1063415"/>
              <a:gd name="connsiteX0" fmla="*/ 0 w 1328969"/>
              <a:gd name="connsiteY0" fmla="*/ 0 h 1063415"/>
              <a:gd name="connsiteX1" fmla="*/ 414592 w 1328969"/>
              <a:gd name="connsiteY1" fmla="*/ 1063415 h 1063415"/>
              <a:gd name="connsiteX2" fmla="*/ 1328969 w 1328969"/>
              <a:gd name="connsiteY2" fmla="*/ 764808 h 1063415"/>
              <a:gd name="connsiteX3" fmla="*/ 1222159 w 1328969"/>
              <a:gd name="connsiteY3" fmla="*/ 0 h 1063415"/>
              <a:gd name="connsiteX4" fmla="*/ 0 w 1328969"/>
              <a:gd name="connsiteY4" fmla="*/ 0 h 1063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969" h="1063415">
                <a:moveTo>
                  <a:pt x="0" y="0"/>
                </a:moveTo>
                <a:lnTo>
                  <a:pt x="414592" y="1063415"/>
                </a:lnTo>
                <a:lnTo>
                  <a:pt x="1328969" y="764808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 bwMode="gray">
          <a:xfrm flipH="1" flipV="1">
            <a:off x="9882508" y="5623560"/>
            <a:ext cx="2316480" cy="1234440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-7891" y="0"/>
            <a:ext cx="3206496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9339072" y="274639"/>
            <a:ext cx="224332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>
          <a:xfrm>
            <a:off x="609600" y="274639"/>
            <a:ext cx="8534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609600" y="6583680"/>
            <a:ext cx="2844800" cy="228600"/>
          </a:xfrm>
        </p:spPr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3560064" y="6583680"/>
            <a:ext cx="5486400" cy="22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9351264" y="6583680"/>
            <a:ext cx="609600" cy="228600"/>
          </a:xfrm>
        </p:spPr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55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09728"/>
            <a:ext cx="79248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7048"/>
            <a:ext cx="10972800" cy="459943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 bwMode="gray">
          <a:xfrm>
            <a:off x="16215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 bwMode="gray">
          <a:xfrm>
            <a:off x="101803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Oval 11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7348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3438145"/>
            <a:ext cx="10314432" cy="13529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2706624" y="1929384"/>
            <a:ext cx="8558784" cy="1499616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1011936" y="3099816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 bwMode="gray">
          <a:xfrm>
            <a:off x="1621536" y="3099816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 bwMode="gray">
          <a:xfrm>
            <a:off x="2231136" y="3099816"/>
            <a:ext cx="377952" cy="283464"/>
          </a:xfrm>
          <a:prstGeom prst="ellipse">
            <a:avLst/>
          </a:prstGeom>
          <a:noFill/>
          <a:ln w="5715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7751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488" y="73152"/>
            <a:ext cx="8193024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Oval 7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 bwMode="gray">
          <a:xfrm>
            <a:off x="16215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 bwMode="gray">
          <a:xfrm>
            <a:off x="101803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Oval 11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Oval 12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6098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97408" y="1426464"/>
            <a:ext cx="5388864" cy="786384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2400" b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408" y="2240280"/>
            <a:ext cx="5401056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32576" y="1426464"/>
            <a:ext cx="5388864" cy="786384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32576" y="2240280"/>
            <a:ext cx="5401056" cy="3776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Oval 9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Oval 14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464" y="73152"/>
            <a:ext cx="93390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4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464" y="109728"/>
            <a:ext cx="9339072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Oval 5"/>
          <p:cNvSpPr/>
          <p:nvPr/>
        </p:nvSpPr>
        <p:spPr bwMode="gray">
          <a:xfrm>
            <a:off x="4023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Oval 6"/>
          <p:cNvSpPr/>
          <p:nvPr/>
        </p:nvSpPr>
        <p:spPr bwMode="gray">
          <a:xfrm>
            <a:off x="1011936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 bwMode="gray">
          <a:xfrm>
            <a:off x="107899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 bwMode="gray">
          <a:xfrm>
            <a:off x="11399520" y="530352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77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084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gray">
          <a:xfrm>
            <a:off x="-7891" y="0"/>
            <a:ext cx="3206496" cy="1783080"/>
            <a:chOff x="-5918" y="0"/>
            <a:chExt cx="3089429" cy="2295395"/>
          </a:xfrm>
        </p:grpSpPr>
        <p:sp>
          <p:nvSpPr>
            <p:cNvPr id="8" name="Freeform 7"/>
            <p:cNvSpPr/>
            <p:nvPr userDrawn="1"/>
          </p:nvSpPr>
          <p:spPr bwMode="gray">
            <a:xfrm>
              <a:off x="1772575" y="0"/>
              <a:ext cx="1310936" cy="1115627"/>
            </a:xfrm>
            <a:custGeom>
              <a:avLst/>
              <a:gdLst>
                <a:gd name="connsiteX0" fmla="*/ 0 w 1310936"/>
                <a:gd name="connsiteY0" fmla="*/ 0 h 1115627"/>
                <a:gd name="connsiteX1" fmla="*/ 435006 w 1310936"/>
                <a:gd name="connsiteY1" fmla="*/ 1115627 h 1115627"/>
                <a:gd name="connsiteX2" fmla="*/ 1310936 w 1310936"/>
                <a:gd name="connsiteY2" fmla="*/ 645111 h 1115627"/>
                <a:gd name="connsiteX3" fmla="*/ 1222159 w 1310936"/>
                <a:gd name="connsiteY3" fmla="*/ 0 h 1115627"/>
                <a:gd name="connsiteX4" fmla="*/ 0 w 1310936"/>
                <a:gd name="connsiteY4" fmla="*/ 0 h 1115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36" h="1115627">
                  <a:moveTo>
                    <a:pt x="0" y="0"/>
                  </a:moveTo>
                  <a:lnTo>
                    <a:pt x="435006" y="1115627"/>
                  </a:lnTo>
                  <a:lnTo>
                    <a:pt x="1310936" y="645111"/>
                  </a:lnTo>
                  <a:lnTo>
                    <a:pt x="1222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>
              <a:off x="-5918" y="0"/>
              <a:ext cx="2019775" cy="1452979"/>
            </a:xfrm>
            <a:custGeom>
              <a:avLst/>
              <a:gdLst>
                <a:gd name="connsiteX0" fmla="*/ 0 w 2013857"/>
                <a:gd name="connsiteY0" fmla="*/ 10886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10886 h 1436914"/>
                <a:gd name="connsiteX0" fmla="*/ 0 w 2013857"/>
                <a:gd name="connsiteY0" fmla="*/ 2008 h 1436914"/>
                <a:gd name="connsiteX1" fmla="*/ 0 w 2013857"/>
                <a:gd name="connsiteY1" fmla="*/ 1436914 h 1436914"/>
                <a:gd name="connsiteX2" fmla="*/ 2013857 w 2013857"/>
                <a:gd name="connsiteY2" fmla="*/ 794657 h 1436914"/>
                <a:gd name="connsiteX3" fmla="*/ 1687286 w 2013857"/>
                <a:gd name="connsiteY3" fmla="*/ 0 h 1436914"/>
                <a:gd name="connsiteX4" fmla="*/ 0 w 2013857"/>
                <a:gd name="connsiteY4" fmla="*/ 2008 h 1436914"/>
                <a:gd name="connsiteX0" fmla="*/ 5918 w 2019775"/>
                <a:gd name="connsiteY0" fmla="*/ 2008 h 1452979"/>
                <a:gd name="connsiteX1" fmla="*/ 5918 w 2019775"/>
                <a:gd name="connsiteY1" fmla="*/ 1436914 h 1452979"/>
                <a:gd name="connsiteX2" fmla="*/ 0 w 2019775"/>
                <a:gd name="connsiteY2" fmla="*/ 1452979 h 1452979"/>
                <a:gd name="connsiteX3" fmla="*/ 2019775 w 2019775"/>
                <a:gd name="connsiteY3" fmla="*/ 794657 h 1452979"/>
                <a:gd name="connsiteX4" fmla="*/ 1693204 w 2019775"/>
                <a:gd name="connsiteY4" fmla="*/ 0 h 1452979"/>
                <a:gd name="connsiteX5" fmla="*/ 5918 w 2019775"/>
                <a:gd name="connsiteY5" fmla="*/ 2008 h 1452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775" h="1452979">
                  <a:moveTo>
                    <a:pt x="5918" y="2008"/>
                  </a:moveTo>
                  <a:lnTo>
                    <a:pt x="5918" y="1436914"/>
                  </a:lnTo>
                  <a:lnTo>
                    <a:pt x="0" y="1452979"/>
                  </a:lnTo>
                  <a:lnTo>
                    <a:pt x="2019775" y="794657"/>
                  </a:lnTo>
                  <a:lnTo>
                    <a:pt x="1693204" y="0"/>
                  </a:lnTo>
                  <a:lnTo>
                    <a:pt x="5918" y="200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Freeform 9"/>
            <p:cNvSpPr/>
            <p:nvPr userDrawn="1"/>
          </p:nvSpPr>
          <p:spPr bwMode="gray">
            <a:xfrm>
              <a:off x="-3132" y="895611"/>
              <a:ext cx="2156565" cy="1399784"/>
            </a:xfrm>
            <a:custGeom>
              <a:avLst/>
              <a:gdLst>
                <a:gd name="connsiteX0" fmla="*/ 2048006 w 2148214"/>
                <a:gd name="connsiteY0" fmla="*/ 0 h 1399784"/>
                <a:gd name="connsiteX1" fmla="*/ 2148214 w 2148214"/>
                <a:gd name="connsiteY1" fmla="*/ 253652 h 1399784"/>
                <a:gd name="connsiteX2" fmla="*/ 0 w 2148214"/>
                <a:gd name="connsiteY2" fmla="*/ 1399784 h 1399784"/>
                <a:gd name="connsiteX3" fmla="*/ 0 w 2148214"/>
                <a:gd name="connsiteY3" fmla="*/ 676405 h 1399784"/>
                <a:gd name="connsiteX4" fmla="*/ 2048006 w 2148214"/>
                <a:gd name="connsiteY4" fmla="*/ 0 h 1399784"/>
                <a:gd name="connsiteX0" fmla="*/ 2048006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48006 w 2156565"/>
                <a:gd name="connsiteY4" fmla="*/ 0 h 1399784"/>
                <a:gd name="connsiteX0" fmla="*/ 2060532 w 2156565"/>
                <a:gd name="connsiteY0" fmla="*/ 0 h 1399784"/>
                <a:gd name="connsiteX1" fmla="*/ 2156565 w 2156565"/>
                <a:gd name="connsiteY1" fmla="*/ 247389 h 1399784"/>
                <a:gd name="connsiteX2" fmla="*/ 0 w 2156565"/>
                <a:gd name="connsiteY2" fmla="*/ 1399784 h 1399784"/>
                <a:gd name="connsiteX3" fmla="*/ 0 w 2156565"/>
                <a:gd name="connsiteY3" fmla="*/ 676405 h 1399784"/>
                <a:gd name="connsiteX4" fmla="*/ 2060532 w 2156565"/>
                <a:gd name="connsiteY4" fmla="*/ 0 h 13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565" h="1399784">
                  <a:moveTo>
                    <a:pt x="2060532" y="0"/>
                  </a:moveTo>
                  <a:lnTo>
                    <a:pt x="2156565" y="247389"/>
                  </a:lnTo>
                  <a:lnTo>
                    <a:pt x="0" y="1399784"/>
                  </a:lnTo>
                  <a:lnTo>
                    <a:pt x="0" y="676405"/>
                  </a:lnTo>
                  <a:lnTo>
                    <a:pt x="20605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767071" y="411480"/>
            <a:ext cx="6864096" cy="1162050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64208"/>
            <a:ext cx="6815667" cy="47000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3440" y="1664208"/>
            <a:ext cx="3767328" cy="4690872"/>
          </a:xfr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6343" y="6583680"/>
            <a:ext cx="2844800" cy="228600"/>
          </a:xfrm>
        </p:spPr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59200" y="6583680"/>
            <a:ext cx="6705600" cy="22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Oval 10"/>
          <p:cNvSpPr/>
          <p:nvPr/>
        </p:nvSpPr>
        <p:spPr bwMode="gray">
          <a:xfrm>
            <a:off x="3011424" y="1161288"/>
            <a:ext cx="377952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Oval 11"/>
          <p:cNvSpPr/>
          <p:nvPr/>
        </p:nvSpPr>
        <p:spPr bwMode="gray">
          <a:xfrm>
            <a:off x="3621024" y="1161288"/>
            <a:ext cx="377952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Oval 12"/>
          <p:cNvSpPr/>
          <p:nvPr/>
        </p:nvSpPr>
        <p:spPr bwMode="gray">
          <a:xfrm>
            <a:off x="4230624" y="1161288"/>
            <a:ext cx="377952" cy="283464"/>
          </a:xfrm>
          <a:prstGeom prst="ellipse">
            <a:avLst/>
          </a:prstGeom>
          <a:noFill/>
          <a:ln w="57150">
            <a:solidFill>
              <a:srgbClr val="C1C1C1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53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6048" y="502920"/>
            <a:ext cx="10204704" cy="566928"/>
          </a:xfrm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6048" y="1170432"/>
            <a:ext cx="10192512" cy="4114800"/>
          </a:xfrm>
          <a:solidFill>
            <a:schemeClr val="accent6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black">
          <a:xfrm>
            <a:off x="1146048" y="5385816"/>
            <a:ext cx="10204704" cy="7863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Oval 7"/>
          <p:cNvSpPr/>
          <p:nvPr/>
        </p:nvSpPr>
        <p:spPr bwMode="gray">
          <a:xfrm>
            <a:off x="621792" y="658368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 bwMode="gray">
          <a:xfrm>
            <a:off x="621792" y="5440680"/>
            <a:ext cx="377952" cy="283464"/>
          </a:xfrm>
          <a:prstGeom prst="ellipse">
            <a:avLst/>
          </a:prstGeom>
          <a:noFill/>
          <a:ln w="57150">
            <a:solidFill>
              <a:srgbClr val="C1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6641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16" name="Freeform 15"/>
          <p:cNvSpPr/>
          <p:nvPr/>
        </p:nvSpPr>
        <p:spPr bwMode="gray">
          <a:xfrm>
            <a:off x="-1" y="6229431"/>
            <a:ext cx="1822764" cy="20984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7073" h="209846">
                <a:moveTo>
                  <a:pt x="0" y="0"/>
                </a:moveTo>
                <a:lnTo>
                  <a:pt x="1230086" y="21771"/>
                </a:lnTo>
                <a:lnTo>
                  <a:pt x="1367073" y="143886"/>
                </a:lnTo>
                <a:lnTo>
                  <a:pt x="521760" y="146472"/>
                </a:lnTo>
                <a:lnTo>
                  <a:pt x="507856" y="209846"/>
                </a:lnTo>
                <a:lnTo>
                  <a:pt x="1833" y="2083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 bwMode="gray">
          <a:xfrm>
            <a:off x="749" y="6469524"/>
            <a:ext cx="1451972" cy="388477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8979" h="388477">
                <a:moveTo>
                  <a:pt x="310" y="697"/>
                </a:moveTo>
                <a:lnTo>
                  <a:pt x="498339" y="0"/>
                </a:lnTo>
                <a:lnTo>
                  <a:pt x="464654" y="104880"/>
                </a:lnTo>
                <a:lnTo>
                  <a:pt x="1028546" y="104448"/>
                </a:lnTo>
                <a:lnTo>
                  <a:pt x="1088979" y="388477"/>
                </a:lnTo>
                <a:lnTo>
                  <a:pt x="1035" y="386331"/>
                </a:lnTo>
                <a:cubicBezTo>
                  <a:pt x="0" y="256993"/>
                  <a:pt x="1345" y="130035"/>
                  <a:pt x="310" y="69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Freeform 17"/>
          <p:cNvSpPr/>
          <p:nvPr/>
        </p:nvSpPr>
        <p:spPr bwMode="gray">
          <a:xfrm>
            <a:off x="668880" y="6389202"/>
            <a:ext cx="6048469" cy="160684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6352" h="369387">
                <a:moveTo>
                  <a:pt x="48436" y="0"/>
                </a:moveTo>
                <a:lnTo>
                  <a:pt x="4536352" y="26326"/>
                </a:lnTo>
                <a:lnTo>
                  <a:pt x="4472120" y="299405"/>
                </a:lnTo>
                <a:lnTo>
                  <a:pt x="0" y="369388"/>
                </a:lnTo>
                <a:lnTo>
                  <a:pt x="48436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Freeform 18"/>
          <p:cNvSpPr/>
          <p:nvPr/>
        </p:nvSpPr>
        <p:spPr bwMode="gray">
          <a:xfrm>
            <a:off x="1411361" y="6550388"/>
            <a:ext cx="9519352" cy="318498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48436 w 4536352"/>
              <a:gd name="connsiteY0" fmla="*/ 0 h 369388"/>
              <a:gd name="connsiteX1" fmla="*/ 4536352 w 4536352"/>
              <a:gd name="connsiteY1" fmla="*/ 26326 h 369388"/>
              <a:gd name="connsiteX2" fmla="*/ 4507345 w 4536352"/>
              <a:gd name="connsiteY2" fmla="*/ 341536 h 369388"/>
              <a:gd name="connsiteX3" fmla="*/ 0 w 4536352"/>
              <a:gd name="connsiteY3" fmla="*/ 369388 h 369388"/>
              <a:gd name="connsiteX4" fmla="*/ 48436 w 4536352"/>
              <a:gd name="connsiteY4" fmla="*/ 0 h 369388"/>
              <a:gd name="connsiteX0" fmla="*/ 0 w 4601879"/>
              <a:gd name="connsiteY0" fmla="*/ 52440 h 343062"/>
              <a:gd name="connsiteX1" fmla="*/ 4601879 w 4601879"/>
              <a:gd name="connsiteY1" fmla="*/ 0 h 343062"/>
              <a:gd name="connsiteX2" fmla="*/ 4572872 w 4601879"/>
              <a:gd name="connsiteY2" fmla="*/ 315210 h 343062"/>
              <a:gd name="connsiteX3" fmla="*/ 65527 w 4601879"/>
              <a:gd name="connsiteY3" fmla="*/ 343062 h 343062"/>
              <a:gd name="connsiteX4" fmla="*/ 0 w 4601879"/>
              <a:gd name="connsiteY4" fmla="*/ 52440 h 343062"/>
              <a:gd name="connsiteX0" fmla="*/ 0 w 4563837"/>
              <a:gd name="connsiteY0" fmla="*/ 22845 h 343062"/>
              <a:gd name="connsiteX1" fmla="*/ 4563837 w 4563837"/>
              <a:gd name="connsiteY1" fmla="*/ 0 h 343062"/>
              <a:gd name="connsiteX2" fmla="*/ 4534830 w 4563837"/>
              <a:gd name="connsiteY2" fmla="*/ 315210 h 343062"/>
              <a:gd name="connsiteX3" fmla="*/ 27485 w 4563837"/>
              <a:gd name="connsiteY3" fmla="*/ 343062 h 343062"/>
              <a:gd name="connsiteX4" fmla="*/ 0 w 4563837"/>
              <a:gd name="connsiteY4" fmla="*/ 22845 h 343062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34830 w 4563837"/>
              <a:gd name="connsiteY2" fmla="*/ 315210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3837"/>
              <a:gd name="connsiteY0" fmla="*/ 22845 h 332300"/>
              <a:gd name="connsiteX1" fmla="*/ 4563837 w 4563837"/>
              <a:gd name="connsiteY1" fmla="*/ 0 h 332300"/>
              <a:gd name="connsiteX2" fmla="*/ 4512005 w 4563837"/>
              <a:gd name="connsiteY2" fmla="*/ 328662 h 332300"/>
              <a:gd name="connsiteX3" fmla="*/ 32050 w 4563837"/>
              <a:gd name="connsiteY3" fmla="*/ 332300 h 332300"/>
              <a:gd name="connsiteX4" fmla="*/ 0 w 4563837"/>
              <a:gd name="connsiteY4" fmla="*/ 22845 h 332300"/>
              <a:gd name="connsiteX0" fmla="*/ 0 w 4562315"/>
              <a:gd name="connsiteY0" fmla="*/ 30917 h 340372"/>
              <a:gd name="connsiteX1" fmla="*/ 4562315 w 4562315"/>
              <a:gd name="connsiteY1" fmla="*/ 0 h 340372"/>
              <a:gd name="connsiteX2" fmla="*/ 4512005 w 4562315"/>
              <a:gd name="connsiteY2" fmla="*/ 336734 h 340372"/>
              <a:gd name="connsiteX3" fmla="*/ 32050 w 4562315"/>
              <a:gd name="connsiteY3" fmla="*/ 340372 h 340372"/>
              <a:gd name="connsiteX4" fmla="*/ 0 w 4562315"/>
              <a:gd name="connsiteY4" fmla="*/ 30917 h 34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2315" h="340372">
                <a:moveTo>
                  <a:pt x="0" y="30917"/>
                </a:moveTo>
                <a:lnTo>
                  <a:pt x="4562315" y="0"/>
                </a:lnTo>
                <a:lnTo>
                  <a:pt x="4512005" y="336734"/>
                </a:lnTo>
                <a:lnTo>
                  <a:pt x="32050" y="340372"/>
                </a:lnTo>
                <a:lnTo>
                  <a:pt x="0" y="309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Freeform 19"/>
          <p:cNvSpPr/>
          <p:nvPr/>
        </p:nvSpPr>
        <p:spPr bwMode="gray">
          <a:xfrm>
            <a:off x="6673851" y="6324681"/>
            <a:ext cx="1569095" cy="200026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0581" h="323214">
                <a:moveTo>
                  <a:pt x="379208" y="-1"/>
                </a:moveTo>
                <a:lnTo>
                  <a:pt x="4545802" y="53258"/>
                </a:lnTo>
                <a:lnTo>
                  <a:pt x="4670581" y="310948"/>
                </a:lnTo>
                <a:lnTo>
                  <a:pt x="0" y="323214"/>
                </a:lnTo>
                <a:lnTo>
                  <a:pt x="379208" y="-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Freeform 20"/>
          <p:cNvSpPr/>
          <p:nvPr/>
        </p:nvSpPr>
        <p:spPr bwMode="gray">
          <a:xfrm>
            <a:off x="8224171" y="6353256"/>
            <a:ext cx="3290141" cy="16668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9574" h="269345">
                <a:moveTo>
                  <a:pt x="0" y="-1"/>
                </a:moveTo>
                <a:lnTo>
                  <a:pt x="5289574" y="22476"/>
                </a:lnTo>
                <a:lnTo>
                  <a:pt x="4715043" y="237841"/>
                </a:lnTo>
                <a:lnTo>
                  <a:pt x="90402" y="269345"/>
                </a:lnTo>
                <a:lnTo>
                  <a:pt x="0" y="-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Freeform 21"/>
          <p:cNvSpPr/>
          <p:nvPr/>
        </p:nvSpPr>
        <p:spPr bwMode="gray">
          <a:xfrm>
            <a:off x="11223081" y="6360400"/>
            <a:ext cx="791120" cy="149573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3982" h="241689">
                <a:moveTo>
                  <a:pt x="2696066" y="0"/>
                </a:moveTo>
                <a:lnTo>
                  <a:pt x="5883982" y="7086"/>
                </a:lnTo>
                <a:lnTo>
                  <a:pt x="3066102" y="241689"/>
                </a:lnTo>
                <a:lnTo>
                  <a:pt x="0" y="238564"/>
                </a:lnTo>
                <a:lnTo>
                  <a:pt x="269606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Freeform 22"/>
          <p:cNvSpPr/>
          <p:nvPr/>
        </p:nvSpPr>
        <p:spPr bwMode="gray">
          <a:xfrm>
            <a:off x="10883358" y="6362781"/>
            <a:ext cx="1307596" cy="495219"/>
          </a:xfrm>
          <a:custGeom>
            <a:avLst/>
            <a:gdLst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71600"/>
              <a:gd name="connsiteY0" fmla="*/ 0 h 206828"/>
              <a:gd name="connsiteX1" fmla="*/ 1230086 w 1371600"/>
              <a:gd name="connsiteY1" fmla="*/ 21771 h 206828"/>
              <a:gd name="connsiteX2" fmla="*/ 1371600 w 1371600"/>
              <a:gd name="connsiteY2" fmla="*/ 119743 h 206828"/>
              <a:gd name="connsiteX3" fmla="*/ 522515 w 1371600"/>
              <a:gd name="connsiteY3" fmla="*/ 130628 h 206828"/>
              <a:gd name="connsiteX4" fmla="*/ 511629 w 1371600"/>
              <a:gd name="connsiteY4" fmla="*/ 206828 h 206828"/>
              <a:gd name="connsiteX5" fmla="*/ 10886 w 1371600"/>
              <a:gd name="connsiteY5" fmla="*/ 206828 h 206828"/>
              <a:gd name="connsiteX6" fmla="*/ 0 w 1371600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2515 w 1367073"/>
              <a:gd name="connsiteY3" fmla="*/ 130628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511629 w 1367073"/>
              <a:gd name="connsiteY4" fmla="*/ 206828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8180 w 1367073"/>
              <a:gd name="connsiteY3" fmla="*/ 135909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02899 w 1367073"/>
              <a:gd name="connsiteY3" fmla="*/ 135155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6828"/>
              <a:gd name="connsiteX1" fmla="*/ 1230086 w 1367073"/>
              <a:gd name="connsiteY1" fmla="*/ 21771 h 206828"/>
              <a:gd name="connsiteX2" fmla="*/ 1367073 w 1367073"/>
              <a:gd name="connsiteY2" fmla="*/ 143886 h 206828"/>
              <a:gd name="connsiteX3" fmla="*/ 521760 w 1367073"/>
              <a:gd name="connsiteY3" fmla="*/ 146472 h 206828"/>
              <a:gd name="connsiteX4" fmla="*/ 430902 w 1367073"/>
              <a:gd name="connsiteY4" fmla="*/ 205319 h 206828"/>
              <a:gd name="connsiteX5" fmla="*/ 10886 w 1367073"/>
              <a:gd name="connsiteY5" fmla="*/ 206828 h 206828"/>
              <a:gd name="connsiteX6" fmla="*/ 0 w 1367073"/>
              <a:gd name="connsiteY6" fmla="*/ 0 h 206828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0886 w 1367073"/>
              <a:gd name="connsiteY5" fmla="*/ 206828 h 209846"/>
              <a:gd name="connsiteX6" fmla="*/ 0 w 1367073"/>
              <a:gd name="connsiteY6" fmla="*/ 0 h 209846"/>
              <a:gd name="connsiteX0" fmla="*/ 0 w 1367073"/>
              <a:gd name="connsiteY0" fmla="*/ 0 h 209846"/>
              <a:gd name="connsiteX1" fmla="*/ 1230086 w 1367073"/>
              <a:gd name="connsiteY1" fmla="*/ 21771 h 209846"/>
              <a:gd name="connsiteX2" fmla="*/ 1367073 w 1367073"/>
              <a:gd name="connsiteY2" fmla="*/ 143886 h 209846"/>
              <a:gd name="connsiteX3" fmla="*/ 521760 w 1367073"/>
              <a:gd name="connsiteY3" fmla="*/ 146472 h 209846"/>
              <a:gd name="connsiteX4" fmla="*/ 507856 w 1367073"/>
              <a:gd name="connsiteY4" fmla="*/ 209846 h 209846"/>
              <a:gd name="connsiteX5" fmla="*/ 1833 w 1367073"/>
              <a:gd name="connsiteY5" fmla="*/ 208337 h 209846"/>
              <a:gd name="connsiteX6" fmla="*/ 0 w 1367073"/>
              <a:gd name="connsiteY6" fmla="*/ 0 h 209846"/>
              <a:gd name="connsiteX0" fmla="*/ 0 w 1367073"/>
              <a:gd name="connsiteY0" fmla="*/ 0 h 385634"/>
              <a:gd name="connsiteX1" fmla="*/ 1230086 w 1367073"/>
              <a:gd name="connsiteY1" fmla="*/ 21771 h 385634"/>
              <a:gd name="connsiteX2" fmla="*/ 1367073 w 1367073"/>
              <a:gd name="connsiteY2" fmla="*/ 143886 h 385634"/>
              <a:gd name="connsiteX3" fmla="*/ 521760 w 1367073"/>
              <a:gd name="connsiteY3" fmla="*/ 146472 h 385634"/>
              <a:gd name="connsiteX4" fmla="*/ 507856 w 1367073"/>
              <a:gd name="connsiteY4" fmla="*/ 209846 h 385634"/>
              <a:gd name="connsiteX5" fmla="*/ 7869 w 1367073"/>
              <a:gd name="connsiteY5" fmla="*/ 385634 h 385634"/>
              <a:gd name="connsiteX6" fmla="*/ 0 w 1367073"/>
              <a:gd name="connsiteY6" fmla="*/ 0 h 385634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521760 w 1367073"/>
              <a:gd name="connsiteY3" fmla="*/ 146472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367073"/>
              <a:gd name="connsiteY0" fmla="*/ 0 h 390161"/>
              <a:gd name="connsiteX1" fmla="*/ 1230086 w 1367073"/>
              <a:gd name="connsiteY1" fmla="*/ 21771 h 390161"/>
              <a:gd name="connsiteX2" fmla="*/ 1367073 w 1367073"/>
              <a:gd name="connsiteY2" fmla="*/ 143886 h 390161"/>
              <a:gd name="connsiteX3" fmla="*/ 1023473 w 1367073"/>
              <a:gd name="connsiteY3" fmla="*/ 113276 h 390161"/>
              <a:gd name="connsiteX4" fmla="*/ 1091050 w 1367073"/>
              <a:gd name="connsiteY4" fmla="*/ 390161 h 390161"/>
              <a:gd name="connsiteX5" fmla="*/ 7869 w 1367073"/>
              <a:gd name="connsiteY5" fmla="*/ 385634 h 390161"/>
              <a:gd name="connsiteX6" fmla="*/ 0 w 1367073"/>
              <a:gd name="connsiteY6" fmla="*/ 0 h 390161"/>
              <a:gd name="connsiteX0" fmla="*/ 0 w 1230086"/>
              <a:gd name="connsiteY0" fmla="*/ 0 h 390161"/>
              <a:gd name="connsiteX1" fmla="*/ 1230086 w 1230086"/>
              <a:gd name="connsiteY1" fmla="*/ 21771 h 390161"/>
              <a:gd name="connsiteX2" fmla="*/ 457200 w 1230086"/>
              <a:gd name="connsiteY2" fmla="*/ 113708 h 390161"/>
              <a:gd name="connsiteX3" fmla="*/ 1023473 w 1230086"/>
              <a:gd name="connsiteY3" fmla="*/ 113276 h 390161"/>
              <a:gd name="connsiteX4" fmla="*/ 1091050 w 1230086"/>
              <a:gd name="connsiteY4" fmla="*/ 390161 h 390161"/>
              <a:gd name="connsiteX5" fmla="*/ 7869 w 1230086"/>
              <a:gd name="connsiteY5" fmla="*/ 385634 h 390161"/>
              <a:gd name="connsiteX6" fmla="*/ 0 w 1230086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23473 w 1091050"/>
              <a:gd name="connsiteY3" fmla="*/ 113276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57200 w 1091050"/>
              <a:gd name="connsiteY2" fmla="*/ 113708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2791 w 1091050"/>
              <a:gd name="connsiteY1" fmla="*/ 11209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7869 w 1091050"/>
              <a:gd name="connsiteY5" fmla="*/ 385634 h 390161"/>
              <a:gd name="connsiteX6" fmla="*/ 0 w 1091050"/>
              <a:gd name="connsiteY6" fmla="*/ 0 h 390161"/>
              <a:gd name="connsiteX0" fmla="*/ 0 w 1091050"/>
              <a:gd name="connsiteY0" fmla="*/ 0 h 390161"/>
              <a:gd name="connsiteX1" fmla="*/ 500410 w 1091050"/>
              <a:gd name="connsiteY1" fmla="*/ 1684 h 390161"/>
              <a:gd name="connsiteX2" fmla="*/ 466725 w 1091050"/>
              <a:gd name="connsiteY2" fmla="*/ 106564 h 390161"/>
              <a:gd name="connsiteX3" fmla="*/ 1030617 w 1091050"/>
              <a:gd name="connsiteY3" fmla="*/ 106132 h 390161"/>
              <a:gd name="connsiteX4" fmla="*/ 1091050 w 1091050"/>
              <a:gd name="connsiteY4" fmla="*/ 390161 h 390161"/>
              <a:gd name="connsiteX5" fmla="*/ 3106 w 1091050"/>
              <a:gd name="connsiteY5" fmla="*/ 388015 h 390161"/>
              <a:gd name="connsiteX6" fmla="*/ 0 w 1091050"/>
              <a:gd name="connsiteY6" fmla="*/ 0 h 390161"/>
              <a:gd name="connsiteX0" fmla="*/ 2692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2692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464654 w 1088979"/>
              <a:gd name="connsiteY2" fmla="*/ 104880 h 388477"/>
              <a:gd name="connsiteX3" fmla="*/ 1028546 w 1088979"/>
              <a:gd name="connsiteY3" fmla="*/ 104448 h 388477"/>
              <a:gd name="connsiteX4" fmla="*/ 1088979 w 1088979"/>
              <a:gd name="connsiteY4" fmla="*/ 388477 h 388477"/>
              <a:gd name="connsiteX5" fmla="*/ 1035 w 1088979"/>
              <a:gd name="connsiteY5" fmla="*/ 386331 h 388477"/>
              <a:gd name="connsiteX6" fmla="*/ 310 w 1088979"/>
              <a:gd name="connsiteY6" fmla="*/ 697 h 388477"/>
              <a:gd name="connsiteX0" fmla="*/ 310 w 1088979"/>
              <a:gd name="connsiteY0" fmla="*/ 697 h 388477"/>
              <a:gd name="connsiteX1" fmla="*/ 498339 w 1088979"/>
              <a:gd name="connsiteY1" fmla="*/ 0 h 388477"/>
              <a:gd name="connsiteX2" fmla="*/ 1028546 w 1088979"/>
              <a:gd name="connsiteY2" fmla="*/ 104448 h 388477"/>
              <a:gd name="connsiteX3" fmla="*/ 1088979 w 1088979"/>
              <a:gd name="connsiteY3" fmla="*/ 388477 h 388477"/>
              <a:gd name="connsiteX4" fmla="*/ 1035 w 1088979"/>
              <a:gd name="connsiteY4" fmla="*/ 386331 h 388477"/>
              <a:gd name="connsiteX5" fmla="*/ 310 w 1088979"/>
              <a:gd name="connsiteY5" fmla="*/ 697 h 388477"/>
              <a:gd name="connsiteX0" fmla="*/ 310 w 1088979"/>
              <a:gd name="connsiteY0" fmla="*/ 0 h 387780"/>
              <a:gd name="connsiteX1" fmla="*/ 1028546 w 1088979"/>
              <a:gd name="connsiteY1" fmla="*/ 103751 h 387780"/>
              <a:gd name="connsiteX2" fmla="*/ 1088979 w 1088979"/>
              <a:gd name="connsiteY2" fmla="*/ 387780 h 387780"/>
              <a:gd name="connsiteX3" fmla="*/ 1035 w 1088979"/>
              <a:gd name="connsiteY3" fmla="*/ 385634 h 387780"/>
              <a:gd name="connsiteX4" fmla="*/ 310 w 1088979"/>
              <a:gd name="connsiteY4" fmla="*/ 0 h 387780"/>
              <a:gd name="connsiteX0" fmla="*/ 49471 w 1088979"/>
              <a:gd name="connsiteY0" fmla="*/ 0 h 393431"/>
              <a:gd name="connsiteX1" fmla="*/ 1028546 w 1088979"/>
              <a:gd name="connsiteY1" fmla="*/ 109402 h 393431"/>
              <a:gd name="connsiteX2" fmla="*/ 1088979 w 1088979"/>
              <a:gd name="connsiteY2" fmla="*/ 393431 h 393431"/>
              <a:gd name="connsiteX3" fmla="*/ 1035 w 1088979"/>
              <a:gd name="connsiteY3" fmla="*/ 391285 h 393431"/>
              <a:gd name="connsiteX4" fmla="*/ 49471 w 1088979"/>
              <a:gd name="connsiteY4" fmla="*/ 0 h 393431"/>
              <a:gd name="connsiteX0" fmla="*/ 48436 w 1087944"/>
              <a:gd name="connsiteY0" fmla="*/ 0 h 393431"/>
              <a:gd name="connsiteX1" fmla="*/ 1027511 w 1087944"/>
              <a:gd name="connsiteY1" fmla="*/ 109402 h 393431"/>
              <a:gd name="connsiteX2" fmla="*/ 1087944 w 1087944"/>
              <a:gd name="connsiteY2" fmla="*/ 393431 h 393431"/>
              <a:gd name="connsiteX3" fmla="*/ 0 w 1087944"/>
              <a:gd name="connsiteY3" fmla="*/ 391285 h 393431"/>
              <a:gd name="connsiteX4" fmla="*/ 48436 w 1087944"/>
              <a:gd name="connsiteY4" fmla="*/ 0 h 393431"/>
              <a:gd name="connsiteX0" fmla="*/ 48436 w 4472120"/>
              <a:gd name="connsiteY0" fmla="*/ 0 h 391284"/>
              <a:gd name="connsiteX1" fmla="*/ 1027511 w 4472120"/>
              <a:gd name="connsiteY1" fmla="*/ 109402 h 391284"/>
              <a:gd name="connsiteX2" fmla="*/ 4472120 w 4472120"/>
              <a:gd name="connsiteY2" fmla="*/ 321302 h 391284"/>
              <a:gd name="connsiteX3" fmla="*/ 0 w 4472120"/>
              <a:gd name="connsiteY3" fmla="*/ 391285 h 391284"/>
              <a:gd name="connsiteX4" fmla="*/ 48436 w 4472120"/>
              <a:gd name="connsiteY4" fmla="*/ 0 h 391284"/>
              <a:gd name="connsiteX0" fmla="*/ 48436 w 4550640"/>
              <a:gd name="connsiteY0" fmla="*/ 0 h 391284"/>
              <a:gd name="connsiteX1" fmla="*/ 4550640 w 4550640"/>
              <a:gd name="connsiteY1" fmla="*/ 37273 h 391284"/>
              <a:gd name="connsiteX2" fmla="*/ 4472120 w 4550640"/>
              <a:gd name="connsiteY2" fmla="*/ 321302 h 391284"/>
              <a:gd name="connsiteX3" fmla="*/ 0 w 4550640"/>
              <a:gd name="connsiteY3" fmla="*/ 391285 h 391284"/>
              <a:gd name="connsiteX4" fmla="*/ 48436 w 4550640"/>
              <a:gd name="connsiteY4" fmla="*/ 0 h 391284"/>
              <a:gd name="connsiteX0" fmla="*/ 48436 w 4562546"/>
              <a:gd name="connsiteY0" fmla="*/ 0 h 391284"/>
              <a:gd name="connsiteX1" fmla="*/ 4562546 w 4562546"/>
              <a:gd name="connsiteY1" fmla="*/ 119386 h 391284"/>
              <a:gd name="connsiteX2" fmla="*/ 4472120 w 4562546"/>
              <a:gd name="connsiteY2" fmla="*/ 321302 h 391284"/>
              <a:gd name="connsiteX3" fmla="*/ 0 w 4562546"/>
              <a:gd name="connsiteY3" fmla="*/ 391285 h 391284"/>
              <a:gd name="connsiteX4" fmla="*/ 48436 w 4562546"/>
              <a:gd name="connsiteY4" fmla="*/ 0 h 391284"/>
              <a:gd name="connsiteX0" fmla="*/ 48436 w 4536352"/>
              <a:gd name="connsiteY0" fmla="*/ 0 h 391284"/>
              <a:gd name="connsiteX1" fmla="*/ 4536352 w 4536352"/>
              <a:gd name="connsiteY1" fmla="*/ 48223 h 391284"/>
              <a:gd name="connsiteX2" fmla="*/ 4472120 w 4536352"/>
              <a:gd name="connsiteY2" fmla="*/ 321302 h 391284"/>
              <a:gd name="connsiteX3" fmla="*/ 0 w 4536352"/>
              <a:gd name="connsiteY3" fmla="*/ 391285 h 391284"/>
              <a:gd name="connsiteX4" fmla="*/ 48436 w 4536352"/>
              <a:gd name="connsiteY4" fmla="*/ 0 h 391284"/>
              <a:gd name="connsiteX0" fmla="*/ 55580 w 4536352"/>
              <a:gd name="connsiteY0" fmla="*/ 0 h 363914"/>
              <a:gd name="connsiteX1" fmla="*/ 4536352 w 4536352"/>
              <a:gd name="connsiteY1" fmla="*/ 20853 h 363914"/>
              <a:gd name="connsiteX2" fmla="*/ 4472120 w 4536352"/>
              <a:gd name="connsiteY2" fmla="*/ 293932 h 363914"/>
              <a:gd name="connsiteX3" fmla="*/ 0 w 4536352"/>
              <a:gd name="connsiteY3" fmla="*/ 363915 h 363914"/>
              <a:gd name="connsiteX4" fmla="*/ 55580 w 4536352"/>
              <a:gd name="connsiteY4" fmla="*/ 0 h 363914"/>
              <a:gd name="connsiteX0" fmla="*/ 131780 w 4536352"/>
              <a:gd name="connsiteY0" fmla="*/ 154319 h 343061"/>
              <a:gd name="connsiteX1" fmla="*/ 4536352 w 4536352"/>
              <a:gd name="connsiteY1" fmla="*/ 0 h 343061"/>
              <a:gd name="connsiteX2" fmla="*/ 4472120 w 4536352"/>
              <a:gd name="connsiteY2" fmla="*/ 273079 h 343061"/>
              <a:gd name="connsiteX3" fmla="*/ 0 w 4536352"/>
              <a:gd name="connsiteY3" fmla="*/ 343062 h 343061"/>
              <a:gd name="connsiteX4" fmla="*/ 131780 w 4536352"/>
              <a:gd name="connsiteY4" fmla="*/ 154319 h 343061"/>
              <a:gd name="connsiteX0" fmla="*/ 48436 w 4536352"/>
              <a:gd name="connsiteY0" fmla="*/ 0 h 369387"/>
              <a:gd name="connsiteX1" fmla="*/ 4536352 w 4536352"/>
              <a:gd name="connsiteY1" fmla="*/ 26326 h 369387"/>
              <a:gd name="connsiteX2" fmla="*/ 4472120 w 4536352"/>
              <a:gd name="connsiteY2" fmla="*/ 299405 h 369387"/>
              <a:gd name="connsiteX3" fmla="*/ 0 w 4536352"/>
              <a:gd name="connsiteY3" fmla="*/ 369388 h 369387"/>
              <a:gd name="connsiteX4" fmla="*/ 48436 w 4536352"/>
              <a:gd name="connsiteY4" fmla="*/ 0 h 369387"/>
              <a:gd name="connsiteX0" fmla="*/ 142941 w 4630857"/>
              <a:gd name="connsiteY0" fmla="*/ 0 h 353997"/>
              <a:gd name="connsiteX1" fmla="*/ 4630857 w 4630857"/>
              <a:gd name="connsiteY1" fmla="*/ 26326 h 353997"/>
              <a:gd name="connsiteX2" fmla="*/ 4566625 w 4630857"/>
              <a:gd name="connsiteY2" fmla="*/ 299405 h 353997"/>
              <a:gd name="connsiteX3" fmla="*/ 0 w 4630857"/>
              <a:gd name="connsiteY3" fmla="*/ 353997 h 353997"/>
              <a:gd name="connsiteX4" fmla="*/ 142941 w 4630857"/>
              <a:gd name="connsiteY4" fmla="*/ 0 h 353997"/>
              <a:gd name="connsiteX0" fmla="*/ 379208 w 4630857"/>
              <a:gd name="connsiteY0" fmla="*/ 4456 h 327671"/>
              <a:gd name="connsiteX1" fmla="*/ 4630857 w 4630857"/>
              <a:gd name="connsiteY1" fmla="*/ 0 h 327671"/>
              <a:gd name="connsiteX2" fmla="*/ 4566625 w 4630857"/>
              <a:gd name="connsiteY2" fmla="*/ 273079 h 327671"/>
              <a:gd name="connsiteX3" fmla="*/ 0 w 4630857"/>
              <a:gd name="connsiteY3" fmla="*/ 327671 h 327671"/>
              <a:gd name="connsiteX4" fmla="*/ 379208 w 4630857"/>
              <a:gd name="connsiteY4" fmla="*/ 4456 h 327671"/>
              <a:gd name="connsiteX0" fmla="*/ 379208 w 4670581"/>
              <a:gd name="connsiteY0" fmla="*/ 4456 h 327671"/>
              <a:gd name="connsiteX1" fmla="*/ 4630857 w 4670581"/>
              <a:gd name="connsiteY1" fmla="*/ 0 h 327671"/>
              <a:gd name="connsiteX2" fmla="*/ 4670581 w 4670581"/>
              <a:gd name="connsiteY2" fmla="*/ 315405 h 327671"/>
              <a:gd name="connsiteX3" fmla="*/ 0 w 4670581"/>
              <a:gd name="connsiteY3" fmla="*/ 327671 h 327671"/>
              <a:gd name="connsiteX4" fmla="*/ 379208 w 4670581"/>
              <a:gd name="connsiteY4" fmla="*/ 4456 h 327671"/>
              <a:gd name="connsiteX0" fmla="*/ 379208 w 4670581"/>
              <a:gd name="connsiteY0" fmla="*/ -1 h 323214"/>
              <a:gd name="connsiteX1" fmla="*/ 4545802 w 4670581"/>
              <a:gd name="connsiteY1" fmla="*/ 53258 h 323214"/>
              <a:gd name="connsiteX2" fmla="*/ 4670581 w 4670581"/>
              <a:gd name="connsiteY2" fmla="*/ 310948 h 323214"/>
              <a:gd name="connsiteX3" fmla="*/ 0 w 4670581"/>
              <a:gd name="connsiteY3" fmla="*/ 323214 h 323214"/>
              <a:gd name="connsiteX4" fmla="*/ 379208 w 4670581"/>
              <a:gd name="connsiteY4" fmla="*/ -1 h 323214"/>
              <a:gd name="connsiteX0" fmla="*/ 0 w 4745669"/>
              <a:gd name="connsiteY0" fmla="*/ 4456 h 269955"/>
              <a:gd name="connsiteX1" fmla="*/ 4620890 w 4745669"/>
              <a:gd name="connsiteY1" fmla="*/ -1 h 269955"/>
              <a:gd name="connsiteX2" fmla="*/ 4745669 w 4745669"/>
              <a:gd name="connsiteY2" fmla="*/ 257689 h 269955"/>
              <a:gd name="connsiteX3" fmla="*/ 75088 w 4745669"/>
              <a:gd name="connsiteY3" fmla="*/ 269955 h 269955"/>
              <a:gd name="connsiteX4" fmla="*/ 0 w 4745669"/>
              <a:gd name="connsiteY4" fmla="*/ 4456 h 269955"/>
              <a:gd name="connsiteX0" fmla="*/ 0 w 4745669"/>
              <a:gd name="connsiteY0" fmla="*/ 4458 h 273804"/>
              <a:gd name="connsiteX1" fmla="*/ 4620890 w 4745669"/>
              <a:gd name="connsiteY1" fmla="*/ 1 h 273804"/>
              <a:gd name="connsiteX2" fmla="*/ 4745669 w 4745669"/>
              <a:gd name="connsiteY2" fmla="*/ 257691 h 273804"/>
              <a:gd name="connsiteX3" fmla="*/ 90402 w 4745669"/>
              <a:gd name="connsiteY3" fmla="*/ 273804 h 273804"/>
              <a:gd name="connsiteX4" fmla="*/ 0 w 4745669"/>
              <a:gd name="connsiteY4" fmla="*/ 4458 h 273804"/>
              <a:gd name="connsiteX0" fmla="*/ 0 w 4715043"/>
              <a:gd name="connsiteY0" fmla="*/ 4456 h 273802"/>
              <a:gd name="connsiteX1" fmla="*/ 4620890 w 4715043"/>
              <a:gd name="connsiteY1" fmla="*/ -1 h 273802"/>
              <a:gd name="connsiteX2" fmla="*/ 4715043 w 4715043"/>
              <a:gd name="connsiteY2" fmla="*/ 242298 h 273802"/>
              <a:gd name="connsiteX3" fmla="*/ 90402 w 4715043"/>
              <a:gd name="connsiteY3" fmla="*/ 273802 h 273802"/>
              <a:gd name="connsiteX4" fmla="*/ 0 w 4715043"/>
              <a:gd name="connsiteY4" fmla="*/ 4456 h 273802"/>
              <a:gd name="connsiteX0" fmla="*/ 0 w 5289574"/>
              <a:gd name="connsiteY0" fmla="*/ -1 h 269345"/>
              <a:gd name="connsiteX1" fmla="*/ 5289574 w 5289574"/>
              <a:gd name="connsiteY1" fmla="*/ 22476 h 269345"/>
              <a:gd name="connsiteX2" fmla="*/ 4715043 w 5289574"/>
              <a:gd name="connsiteY2" fmla="*/ 237841 h 269345"/>
              <a:gd name="connsiteX3" fmla="*/ 90402 w 5289574"/>
              <a:gd name="connsiteY3" fmla="*/ 269345 h 269345"/>
              <a:gd name="connsiteX4" fmla="*/ 0 w 5289574"/>
              <a:gd name="connsiteY4" fmla="*/ -1 h 269345"/>
              <a:gd name="connsiteX0" fmla="*/ 0 w 7532923"/>
              <a:gd name="connsiteY0" fmla="*/ 1 h 269347"/>
              <a:gd name="connsiteX1" fmla="*/ 7532923 w 7532923"/>
              <a:gd name="connsiteY1" fmla="*/ 3240 h 269347"/>
              <a:gd name="connsiteX2" fmla="*/ 4715043 w 7532923"/>
              <a:gd name="connsiteY2" fmla="*/ 237843 h 269347"/>
              <a:gd name="connsiteX3" fmla="*/ 90402 w 7532923"/>
              <a:gd name="connsiteY3" fmla="*/ 269347 h 269347"/>
              <a:gd name="connsiteX4" fmla="*/ 0 w 7532923"/>
              <a:gd name="connsiteY4" fmla="*/ 1 h 269347"/>
              <a:gd name="connsiteX0" fmla="*/ 4254606 w 7442522"/>
              <a:gd name="connsiteY0" fmla="*/ 0 h 273193"/>
              <a:gd name="connsiteX1" fmla="*/ 7442522 w 7442522"/>
              <a:gd name="connsiteY1" fmla="*/ 7086 h 273193"/>
              <a:gd name="connsiteX2" fmla="*/ 4624642 w 7442522"/>
              <a:gd name="connsiteY2" fmla="*/ 241689 h 273193"/>
              <a:gd name="connsiteX3" fmla="*/ 1 w 7442522"/>
              <a:gd name="connsiteY3" fmla="*/ 273193 h 273193"/>
              <a:gd name="connsiteX4" fmla="*/ 4254606 w 7442522"/>
              <a:gd name="connsiteY4" fmla="*/ 0 h 273193"/>
              <a:gd name="connsiteX0" fmla="*/ 2696066 w 5883982"/>
              <a:gd name="connsiteY0" fmla="*/ 0 h 241689"/>
              <a:gd name="connsiteX1" fmla="*/ 5883982 w 5883982"/>
              <a:gd name="connsiteY1" fmla="*/ 7086 h 241689"/>
              <a:gd name="connsiteX2" fmla="*/ 3066102 w 5883982"/>
              <a:gd name="connsiteY2" fmla="*/ 241689 h 241689"/>
              <a:gd name="connsiteX3" fmla="*/ 0 w 5883982"/>
              <a:gd name="connsiteY3" fmla="*/ 238564 h 241689"/>
              <a:gd name="connsiteX4" fmla="*/ 2696066 w 5883982"/>
              <a:gd name="connsiteY4" fmla="*/ 0 h 241689"/>
              <a:gd name="connsiteX0" fmla="*/ 783321 w 5883982"/>
              <a:gd name="connsiteY0" fmla="*/ 0 h 238076"/>
              <a:gd name="connsiteX1" fmla="*/ 5883982 w 5883982"/>
              <a:gd name="connsiteY1" fmla="*/ 3473 h 238076"/>
              <a:gd name="connsiteX2" fmla="*/ 3066102 w 5883982"/>
              <a:gd name="connsiteY2" fmla="*/ 238076 h 238076"/>
              <a:gd name="connsiteX3" fmla="*/ 0 w 5883982"/>
              <a:gd name="connsiteY3" fmla="*/ 234951 h 238076"/>
              <a:gd name="connsiteX4" fmla="*/ 783321 w 5883982"/>
              <a:gd name="connsiteY4" fmla="*/ 0 h 238076"/>
              <a:gd name="connsiteX0" fmla="*/ 736088 w 5836749"/>
              <a:gd name="connsiteY0" fmla="*/ 0 h 238076"/>
              <a:gd name="connsiteX1" fmla="*/ 5836749 w 5836749"/>
              <a:gd name="connsiteY1" fmla="*/ 3473 h 238076"/>
              <a:gd name="connsiteX2" fmla="*/ 3018869 w 5836749"/>
              <a:gd name="connsiteY2" fmla="*/ 238076 h 238076"/>
              <a:gd name="connsiteX3" fmla="*/ 0 w 5836749"/>
              <a:gd name="connsiteY3" fmla="*/ 234951 h 238076"/>
              <a:gd name="connsiteX4" fmla="*/ 736088 w 5836749"/>
              <a:gd name="connsiteY4" fmla="*/ 0 h 238076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9725290 w 9725290"/>
              <a:gd name="connsiteY2" fmla="*/ 234464 h 234951"/>
              <a:gd name="connsiteX3" fmla="*/ 0 w 9725290"/>
              <a:gd name="connsiteY3" fmla="*/ 234951 h 234951"/>
              <a:gd name="connsiteX4" fmla="*/ 736088 w 9725290"/>
              <a:gd name="connsiteY4" fmla="*/ 0 h 234951"/>
              <a:gd name="connsiteX0" fmla="*/ 736088 w 9725290"/>
              <a:gd name="connsiteY0" fmla="*/ 0 h 234951"/>
              <a:gd name="connsiteX1" fmla="*/ 5836749 w 9725290"/>
              <a:gd name="connsiteY1" fmla="*/ 3473 h 234951"/>
              <a:gd name="connsiteX2" fmla="*/ 7111899 w 9725290"/>
              <a:gd name="connsiteY2" fmla="*/ 75858 h 234951"/>
              <a:gd name="connsiteX3" fmla="*/ 9725290 w 9725290"/>
              <a:gd name="connsiteY3" fmla="*/ 234464 h 234951"/>
              <a:gd name="connsiteX4" fmla="*/ 0 w 9725290"/>
              <a:gd name="connsiteY4" fmla="*/ 234951 h 234951"/>
              <a:gd name="connsiteX5" fmla="*/ 736088 w 9725290"/>
              <a:gd name="connsiteY5" fmla="*/ 0 h 234951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709463 w 9725290"/>
              <a:gd name="connsiteY2" fmla="*/ 0 h 368609"/>
              <a:gd name="connsiteX3" fmla="*/ 9725290 w 9725290"/>
              <a:gd name="connsiteY3" fmla="*/ 368122 h 368609"/>
              <a:gd name="connsiteX4" fmla="*/ 0 w 9725290"/>
              <a:gd name="connsiteY4" fmla="*/ 368609 h 368609"/>
              <a:gd name="connsiteX5" fmla="*/ 736088 w 9725290"/>
              <a:gd name="connsiteY5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7843941 w 9725290"/>
              <a:gd name="connsiteY2" fmla="*/ 63216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836749 w 9725290"/>
              <a:gd name="connsiteY1" fmla="*/ 137131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  <a:gd name="connsiteX0" fmla="*/ 736088 w 9725290"/>
              <a:gd name="connsiteY0" fmla="*/ 133658 h 368609"/>
              <a:gd name="connsiteX1" fmla="*/ 5718680 w 9725290"/>
              <a:gd name="connsiteY1" fmla="*/ 135325 h 368609"/>
              <a:gd name="connsiteX2" fmla="*/ 9071878 w 9725290"/>
              <a:gd name="connsiteY2" fmla="*/ 1807 h 368609"/>
              <a:gd name="connsiteX3" fmla="*/ 9709463 w 9725290"/>
              <a:gd name="connsiteY3" fmla="*/ 0 h 368609"/>
              <a:gd name="connsiteX4" fmla="*/ 9725290 w 9725290"/>
              <a:gd name="connsiteY4" fmla="*/ 368122 h 368609"/>
              <a:gd name="connsiteX5" fmla="*/ 0 w 9725290"/>
              <a:gd name="connsiteY5" fmla="*/ 368609 h 368609"/>
              <a:gd name="connsiteX6" fmla="*/ 736088 w 9725290"/>
              <a:gd name="connsiteY6" fmla="*/ 133658 h 36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25290" h="368609">
                <a:moveTo>
                  <a:pt x="736088" y="133658"/>
                </a:moveTo>
                <a:lnTo>
                  <a:pt x="5718680" y="135325"/>
                </a:lnTo>
                <a:lnTo>
                  <a:pt x="9071878" y="1807"/>
                </a:lnTo>
                <a:lnTo>
                  <a:pt x="9709463" y="0"/>
                </a:lnTo>
                <a:lnTo>
                  <a:pt x="9725290" y="368122"/>
                </a:lnTo>
                <a:lnTo>
                  <a:pt x="0" y="368609"/>
                </a:lnTo>
                <a:lnTo>
                  <a:pt x="736088" y="13365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97536" y="658368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C4B1D2C-801C-4F7D-B2BF-0628ABA13E7A}" type="datetimeFigureOut">
              <a:rPr lang="ko-KR" altLang="en-US" smtClean="0"/>
              <a:t>2021-11-07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560064" y="6583680"/>
            <a:ext cx="670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11070336" y="6583680"/>
            <a:ext cx="609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DAC602E-0F50-4BED-A394-395DB9750F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503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tx2"/>
        </a:buClr>
        <a:buSzPct val="90000"/>
        <a:buFont typeface="Wingdings 3" pitchFamily="18" charset="2"/>
        <a:buChar char="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50ACE1-58F4-4D3B-A559-66986419A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3100" y="2235200"/>
            <a:ext cx="6146800" cy="2387600"/>
          </a:xfrm>
        </p:spPr>
        <p:txBody>
          <a:bodyPr>
            <a:normAutofit/>
          </a:bodyPr>
          <a:lstStyle/>
          <a:p>
            <a:r>
              <a:rPr lang="ko-KR" altLang="en-US" sz="13800" dirty="0"/>
              <a:t>시상식</a:t>
            </a:r>
          </a:p>
        </p:txBody>
      </p:sp>
    </p:spTree>
    <p:extLst>
      <p:ext uri="{BB962C8B-B14F-4D97-AF65-F5344CB8AC3E}">
        <p14:creationId xmlns:p14="http://schemas.microsoft.com/office/powerpoint/2010/main" val="23102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시상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우수상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sz="4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0868" y="2136241"/>
            <a:ext cx="9089858" cy="38121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31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선문대학교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이은호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김효근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김성길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32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대전대학교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이인수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김선엽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37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선문대학교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임종건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이현우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김성길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43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바트리움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재활센터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황종석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ko-KR" altLang="en-US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927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5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우수심사위원상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572" y="3429000"/>
            <a:ext cx="10515600" cy="2072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    ▶ 소속 </a:t>
            </a:r>
            <a:r>
              <a:rPr lang="en-US" altLang="ko-KR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</a:t>
            </a:r>
            <a:endParaRPr lang="en-US" altLang="ko-KR" sz="4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        이름 </a:t>
            </a:r>
            <a:r>
              <a:rPr lang="en-US" altLang="ko-KR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김 명 권</a:t>
            </a:r>
          </a:p>
        </p:txBody>
      </p:sp>
    </p:spTree>
    <p:extLst>
      <p:ext uri="{BB962C8B-B14F-4D97-AF65-F5344CB8AC3E}">
        <p14:creationId xmlns:p14="http://schemas.microsoft.com/office/powerpoint/2010/main" val="109452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5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공 로 상</a:t>
            </a: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4A57FC3D-A53E-4DAD-8CB7-484D33068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572" y="3429000"/>
            <a:ext cx="10515600" cy="2072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    ▶ 소속 </a:t>
            </a:r>
            <a:r>
              <a:rPr lang="en-US" altLang="ko-KR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</a:t>
            </a:r>
            <a:endParaRPr lang="en-US" altLang="ko-KR" sz="4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        이름 </a:t>
            </a:r>
            <a:r>
              <a:rPr lang="en-US" altLang="ko-KR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김 명 권</a:t>
            </a:r>
          </a:p>
        </p:txBody>
      </p:sp>
    </p:spTree>
    <p:extLst>
      <p:ext uri="{BB962C8B-B14F-4D97-AF65-F5344CB8AC3E}">
        <p14:creationId xmlns:p14="http://schemas.microsoft.com/office/powerpoint/2010/main" val="76633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신진과학자 연구 발표 시상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최우수상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2142" y="2579537"/>
            <a:ext cx="9089858" cy="3231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바트리움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재활센터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황종석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r>
              <a:rPr lang="en-US" altLang="ko-KR" sz="2400" b="1" i="0" dirty="0">
                <a:solidFill>
                  <a:srgbClr val="000000"/>
                </a:solidFill>
                <a:effectLst/>
                <a:latin typeface="TT23FA2o00"/>
              </a:rPr>
              <a:t> </a:t>
            </a:r>
            <a:r>
              <a:rPr lang="en-US" altLang="ko-KR" sz="2400" b="1" i="0" dirty="0" err="1">
                <a:solidFill>
                  <a:srgbClr val="000000"/>
                </a:solidFill>
                <a:effectLst/>
                <a:latin typeface="TT23FA2o00"/>
              </a:rPr>
              <a:t>Walkbot</a:t>
            </a:r>
            <a:r>
              <a:rPr lang="en-US" altLang="ko-KR" sz="2400" b="1" i="0" dirty="0">
                <a:solidFill>
                  <a:srgbClr val="000000"/>
                </a:solidFill>
                <a:effectLst/>
                <a:latin typeface="TT23FA2o00"/>
              </a:rPr>
              <a:t> Robot-Assisted Gait Training induced Posture and Gait Function and </a:t>
            </a:r>
            <a:r>
              <a:rPr lang="en-US" altLang="ko-KR" sz="2400" b="1" i="0" dirty="0" err="1">
                <a:solidFill>
                  <a:srgbClr val="000000"/>
                </a:solidFill>
                <a:effectLst/>
                <a:latin typeface="TT23FA2o00"/>
              </a:rPr>
              <a:t>Corticoneuromuscular</a:t>
            </a:r>
            <a:r>
              <a:rPr lang="en-US" altLang="ko-KR" sz="2400" b="1" i="0" dirty="0">
                <a:solidFill>
                  <a:srgbClr val="000000"/>
                </a:solidFill>
                <a:effectLst/>
                <a:latin typeface="TT23FA2o00"/>
              </a:rPr>
              <a:t> Activities in Cerebral Palsy</a:t>
            </a:r>
            <a:r>
              <a:rPr lang="en-US" altLang="ko-KR" sz="2400" b="1" dirty="0"/>
              <a:t> </a:t>
            </a:r>
            <a:br>
              <a:rPr lang="en-US" altLang="ko-KR" sz="2000" dirty="0"/>
            </a:b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ko-KR" altLang="en-US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888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444"/>
            <a:ext cx="10962373" cy="391748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국립한국교통대학교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김선민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불안정한 지지면에서의 과제지향 순환훈련이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아급성기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뇌졸중 환자의 균형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보행 및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균형자신감에 미치는 영향 </a:t>
            </a:r>
            <a:br>
              <a:rPr lang="ko-KR" altLang="en-US" sz="2000" dirty="0"/>
            </a:b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남서울대학교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정범철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시각적 되먹임을 이용한 골반 운동이 뇌졸중 환자의 균형과 재활 동기에 미치는 영향 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순천향대학교  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김수복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불안정한 지지면에서의 과제지향 순환훈련이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아급성기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뇌졸중 환자의 균형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보행 및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균형자신감에 미치는 영향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BFEF6382-E7E1-477E-92E5-B39505BC1169}"/>
              </a:ext>
            </a:extLst>
          </p:cNvPr>
          <p:cNvSpPr txBox="1">
            <a:spLocks/>
          </p:cNvSpPr>
          <p:nvPr/>
        </p:nvSpPr>
        <p:spPr bwMode="gray">
          <a:xfrm>
            <a:off x="838200" y="5768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신진과학자 연구 발표 시상</a:t>
            </a:r>
            <a:r>
              <a:rPr lang="en-US" altLang="ko-KR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우수상</a:t>
            </a:r>
            <a:r>
              <a:rPr lang="en-US" altLang="ko-KR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405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신진과학자 연구 발표 시상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우수상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175308"/>
            <a:ext cx="10952746" cy="391748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     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추이저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The Effects of Ankle Angle on The Electromyographic Activity of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Trunk and Lower Extremity During Isometric Squat Exercises</a:t>
            </a:r>
            <a:endParaRPr lang="ko-KR" altLang="en-US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 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신영준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Analysis of Correlation Between Smooth Pursuit Eye Movement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     and Static Balance 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altLang="ko-KR" sz="2000" dirty="0"/>
            </a:b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    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이명호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제목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불안정한 지지면에서의 호흡근 강화훈련이 만성 뇌졸중 환자의 폐기능에 미치는 영향</a:t>
            </a:r>
          </a:p>
        </p:txBody>
      </p:sp>
    </p:spTree>
    <p:extLst>
      <p:ext uri="{BB962C8B-B14F-4D97-AF65-F5344CB8AC3E}">
        <p14:creationId xmlns:p14="http://schemas.microsoft.com/office/powerpoint/2010/main" val="52361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시상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최우수상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sz="4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491" y="2548924"/>
            <a:ext cx="9089858" cy="27449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소속 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</a:t>
            </a: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발표자 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이시아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김명권</a:t>
            </a: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▶ 제목 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0C0E12"/>
                </a:solidFill>
                <a:effectLst/>
                <a:latin typeface="Inter"/>
              </a:rPr>
              <a:t># 15. The Effect of Transcranial Direct Current Stimulation Combined with Visual Cueing Training on Motor Function, Balance, and Gait Ability of Patients with Parkinson's Disease.</a:t>
            </a: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ko-KR" altLang="en-US" sz="3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0263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시상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우수상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sz="4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0868" y="2136241"/>
            <a:ext cx="9089858" cy="38121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7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대구대학교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강나연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임상철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김경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8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가천대학교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김나령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박주환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신희진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이창준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배영숙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9 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을지대학교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김남준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이한숙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10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순천향대학교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김수복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이언석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장상훈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ko-KR" altLang="en-US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346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96CBF-994A-4859-A5D4-DE0E62F3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8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시상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우수상</a:t>
            </a:r>
            <a:r>
              <a:rPr lang="en-US" altLang="ko-KR" sz="48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sz="4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E09B27-5241-4CCD-9D85-241124871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0868" y="2136241"/>
            <a:ext cx="9089858" cy="38121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12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을지대학교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김진수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송미림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유지민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허재은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이한숙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18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강원대학교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노효련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이수민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유희상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23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대전대학교  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오세정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차용준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#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포스터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27</a:t>
            </a:r>
          </a:p>
          <a:p>
            <a:pPr marL="0" indent="0">
              <a:buNone/>
            </a:pP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소속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남서울대학교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발표자 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윤정목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신다해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이동주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유경태</a:t>
            </a: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0" indent="0">
              <a:buNone/>
            </a:pPr>
            <a:endParaRPr lang="ko-KR" altLang="en-US" sz="1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5271665"/>
      </p:ext>
    </p:extLst>
  </p:cSld>
  <p:clrMapOvr>
    <a:masterClrMapping/>
  </p:clrMapOvr>
</p:sld>
</file>

<file path=ppt/theme/theme1.xml><?xml version="1.0" encoding="utf-8"?>
<a:theme xmlns:a="http://schemas.openxmlformats.org/drawingml/2006/main" name="New_Education02">
  <a:themeElements>
    <a:clrScheme name="Education02">
      <a:dk1>
        <a:srgbClr val="000000"/>
      </a:dk1>
      <a:lt1>
        <a:srgbClr val="FFFFFF"/>
      </a:lt1>
      <a:dk2>
        <a:srgbClr val="006699"/>
      </a:dk2>
      <a:lt2>
        <a:srgbClr val="ECF0ED"/>
      </a:lt2>
      <a:accent1>
        <a:srgbClr val="DF3939"/>
      </a:accent1>
      <a:accent2>
        <a:srgbClr val="F0A73C"/>
      </a:accent2>
      <a:accent3>
        <a:srgbClr val="21A6C5"/>
      </a:accent3>
      <a:accent4>
        <a:srgbClr val="BEC936"/>
      </a:accent4>
      <a:accent5>
        <a:srgbClr val="ECB0B0"/>
      </a:accent5>
      <a:accent6>
        <a:srgbClr val="C1C1C1"/>
      </a:accent6>
      <a:hlink>
        <a:srgbClr val="0099CC"/>
      </a:hlink>
      <a:folHlink>
        <a:srgbClr val="D361AA"/>
      </a:folHlink>
    </a:clrScheme>
    <a:fontScheme name="Education02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ducation02">
      <a:fillStyleLst>
        <a:solidFill>
          <a:schemeClr val="phClr"/>
        </a:solidFill>
        <a:solidFill>
          <a:schemeClr val="phClr">
            <a:tint val="60000"/>
            <a:satMod val="150000"/>
          </a:schemeClr>
        </a:solidFill>
        <a:gradFill rotWithShape="1">
          <a:gsLst>
            <a:gs pos="0">
              <a:schemeClr val="phClr">
                <a:shade val="100000"/>
                <a:satMod val="100000"/>
              </a:schemeClr>
            </a:gs>
            <a:gs pos="100000">
              <a:schemeClr val="phClr">
                <a:shade val="70000"/>
                <a:satMod val="12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127000" dist="25400" dir="13500000">
              <a:srgbClr val="000000">
                <a:alpha val="80000"/>
              </a:srgbClr>
            </a:innerShdw>
          </a:effectLst>
        </a:effectStyle>
        <a:effectStyle>
          <a:effectLst>
            <a:innerShdw blurRad="254000" dist="25400" dir="13500000">
              <a:srgbClr val="000000">
                <a:alpha val="80000"/>
              </a:srgbClr>
            </a:innerShdw>
          </a:effectLst>
        </a:effectStyle>
        <a:effectStyle>
          <a:effectLst>
            <a:outerShdw blurRad="50800" dist="508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9000000"/>
            </a:lightRig>
          </a:scene3d>
          <a:sp3d contourW="35560" prstMaterial="matte">
            <a:bevelT w="4445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20000"/>
              </a:schemeClr>
            </a:gs>
            <a:gs pos="100000">
              <a:schemeClr val="phClr">
                <a:tint val="70000"/>
                <a:shade val="100000"/>
                <a:satMod val="3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8000"/>
                <a:satMod val="200000"/>
              </a:schemeClr>
            </a:gs>
            <a:gs pos="100000">
              <a:schemeClr val="phClr">
                <a:shade val="86000"/>
                <a:satMod val="140000"/>
                <a:lumMod val="90000"/>
              </a:schemeClr>
            </a:gs>
          </a:gsLst>
          <a:lin ang="33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TM10237559[[fn=교육 테마]]</Template>
  <TotalTime>272</TotalTime>
  <Words>439</Words>
  <Application>Microsoft Office PowerPoint</Application>
  <PresentationFormat>와이드스크린</PresentationFormat>
  <Paragraphs>89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HY견고딕</vt:lpstr>
      <vt:lpstr>Inter</vt:lpstr>
      <vt:lpstr>TT23FA2o00</vt:lpstr>
      <vt:lpstr>Arial</vt:lpstr>
      <vt:lpstr>Candara</vt:lpstr>
      <vt:lpstr>Corbel</vt:lpstr>
      <vt:lpstr>Wingdings 3</vt:lpstr>
      <vt:lpstr>New_Education02</vt:lpstr>
      <vt:lpstr>시상식</vt:lpstr>
      <vt:lpstr>우수심사위원상</vt:lpstr>
      <vt:lpstr>공 로 상</vt:lpstr>
      <vt:lpstr>신진과학자 연구 발표 시상(최우수상)</vt:lpstr>
      <vt:lpstr>PowerPoint 프레젠테이션</vt:lpstr>
      <vt:lpstr>신진과학자 연구 발표 시상(우수상)</vt:lpstr>
      <vt:lpstr>포스터 시상(최우수상)</vt:lpstr>
      <vt:lpstr>포스터 시상(우수상)</vt:lpstr>
      <vt:lpstr>포스터 시상(우수상)</vt:lpstr>
      <vt:lpstr>포스터 시상(우수상)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시상식</dc:title>
  <dc:creator>n11592</dc:creator>
  <cp:lastModifiedBy>TH5667</cp:lastModifiedBy>
  <cp:revision>11</cp:revision>
  <dcterms:created xsi:type="dcterms:W3CDTF">2020-11-07T05:34:41Z</dcterms:created>
  <dcterms:modified xsi:type="dcterms:W3CDTF">2021-11-07T09:58:54Z</dcterms:modified>
</cp:coreProperties>
</file>