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9874250" cy="67976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5613" indent="-101600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2813" indent="-206375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0013" indent="-311150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7213" indent="-414338" algn="l" rtl="0" eaLnBrk="0" fontAlgn="base" hangingPunct="0">
      <a:spcBef>
        <a:spcPct val="0"/>
      </a:spcBef>
      <a:spcAft>
        <a:spcPct val="0"/>
      </a:spcAft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31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73">
          <p15:clr>
            <a:srgbClr val="A4A3A4"/>
          </p15:clr>
        </p15:guide>
        <p15:guide id="2" pos="79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CCCCFF"/>
    <a:srgbClr val="CC99FF"/>
    <a:srgbClr val="9933FF"/>
    <a:srgbClr val="333399"/>
    <a:srgbClr val="6666FF"/>
    <a:srgbClr val="B2B2B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0" autoAdjust="0"/>
    <p:restoredTop sz="93214" autoAdjust="0"/>
  </p:normalViewPr>
  <p:slideViewPr>
    <p:cSldViewPr>
      <p:cViewPr>
        <p:scale>
          <a:sx n="25" d="100"/>
          <a:sy n="25" d="100"/>
        </p:scale>
        <p:origin x="2610" y="-960"/>
      </p:cViewPr>
      <p:guideLst>
        <p:guide orient="horz" pos="11273"/>
        <p:guide pos="7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18" d="100"/>
          <a:sy n="18" d="100"/>
        </p:scale>
        <p:origin x="-690" y="-162"/>
      </p:cViewPr>
      <p:guideLst>
        <p:guide orient="horz" pos="2143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1152F44-DE11-BAED-E958-8E10EBEAB7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1488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DD4A9D-BA4E-5150-4511-597A6E5834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7525" y="0"/>
            <a:ext cx="4283075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algn="r"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65FE6A0-9944-A3E7-AC03-D454D121E1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3188"/>
            <a:ext cx="4281488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731F95B-60DB-7DD1-8908-1845206B17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7525" y="6453188"/>
            <a:ext cx="4283075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algn="r" defTabSz="227013" eaLnBrk="1" latinLnBrk="1" hangingPunct="1">
              <a:defRPr sz="300" smtClean="0"/>
            </a:lvl1pPr>
          </a:lstStyle>
          <a:p>
            <a:pPr>
              <a:defRPr/>
            </a:pPr>
            <a:fld id="{58A5C321-553C-4C4F-81C2-E6391304AF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8E33323-1DC3-1480-2B70-75D501FB66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1488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0F12EA8-2AE4-2ADA-A7C7-90A85E6E754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7525" y="0"/>
            <a:ext cx="4283075" cy="3317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>
            <a:lvl1pPr algn="r"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7D63C3-E521-6704-5C43-F0274D28B3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25" y="511175"/>
            <a:ext cx="1784350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3B99563-1E1A-0956-26B2-DAE481202F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625" y="3235325"/>
            <a:ext cx="7246938" cy="30591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문자열 유형을 편집하려면 누르십시오</a:t>
            </a:r>
            <a:r>
              <a:rPr lang="en-US" altLang="ko-KR" noProof="0"/>
              <a:t>.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세째 수준</a:t>
            </a:r>
          </a:p>
          <a:p>
            <a:pPr lvl="3"/>
            <a:r>
              <a:rPr lang="ko-KR" altLang="en-US" noProof="0"/>
              <a:t>네째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A62AE83-7649-EF47-3024-8F356A3340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3188"/>
            <a:ext cx="4281488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defTabSz="228355" eaLnBrk="1" latinLnBrk="1" hangingPunct="1">
              <a:spcBef>
                <a:spcPct val="0"/>
              </a:spcBef>
              <a:defRPr sz="3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67646B0-E851-7EB6-5EC1-54F5952F07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7525" y="6453188"/>
            <a:ext cx="4283075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2789" tIns="11395" rIns="22789" bIns="11395" numCol="1" anchor="b" anchorCtr="0" compatLnSpc="1">
            <a:prstTxWarp prst="textNoShape">
              <a:avLst/>
            </a:prstTxWarp>
          </a:bodyPr>
          <a:lstStyle>
            <a:lvl1pPr algn="r" defTabSz="227013" eaLnBrk="1" latinLnBrk="1" hangingPunct="1">
              <a:defRPr sz="300" smtClean="0"/>
            </a:lvl1pPr>
          </a:lstStyle>
          <a:p>
            <a:pPr>
              <a:defRPr/>
            </a:pPr>
            <a:fld id="{49C70392-5CA0-4A66-9FC2-DC3C4A14CE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56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28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00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72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5888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6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4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1" algn="l" defTabSz="914355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0D02564-EA7D-F42E-FB4A-309BECB9A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22701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227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F8BE38E-6EE7-4940-8B11-1C751A1E7F0D}" type="slidenum">
              <a:rPr lang="en-US" altLang="ko-KR" sz="300"/>
              <a:pPr>
                <a:spcBef>
                  <a:spcPct val="0"/>
                </a:spcBef>
              </a:pPr>
              <a:t>1</a:t>
            </a:fld>
            <a:endParaRPr lang="en-US" altLang="ko-KR" sz="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A355C51-5A88-7670-620B-A38D3D57DA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639DE21-59B0-6915-3F57-8964646BA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90713" y="11185526"/>
            <a:ext cx="21421725" cy="771683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779838" y="20402550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178" indent="0" algn="ctr">
              <a:buNone/>
              <a:defRPr/>
            </a:lvl2pPr>
            <a:lvl3pPr marL="914355" indent="0" algn="ctr">
              <a:buNone/>
              <a:defRPr/>
            </a:lvl3pPr>
            <a:lvl4pPr marL="1371533" indent="0" algn="ctr">
              <a:buNone/>
              <a:defRPr/>
            </a:lvl4pPr>
            <a:lvl5pPr marL="1828710" indent="0" algn="ctr">
              <a:buNone/>
              <a:defRPr/>
            </a:lvl5pPr>
            <a:lvl6pPr marL="2285888" indent="0" algn="ctr">
              <a:buNone/>
              <a:defRPr/>
            </a:lvl6pPr>
            <a:lvl7pPr marL="2743066" indent="0" algn="ctr">
              <a:buNone/>
              <a:defRPr/>
            </a:lvl7pPr>
            <a:lvl8pPr marL="3200244" indent="0" algn="ctr">
              <a:buNone/>
              <a:defRPr/>
            </a:lvl8pPr>
            <a:lvl9pPr marL="3657421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E52CF9-A7FF-240D-1AE5-C9CD5178C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CCBA2B-B26B-9A4B-693F-6A304B8B1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ADE748-1D1D-6E5F-53D1-3BB233565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A8477-AC1E-4712-B876-36C1BC6256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504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0874A6-584F-A3E7-3C13-730ADB30C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8F0AD-3627-A75E-7612-67F1D06ED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56DA8A-A3DC-E63B-DDBB-E9F57437C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77A43-986D-43FC-95D1-D6F9BE0D71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3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7957801" y="3200400"/>
            <a:ext cx="5356225" cy="288036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889126" y="3200400"/>
            <a:ext cx="15916275" cy="288036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0321B4-0309-7E0C-3A84-EAC48F8F2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CB8974-36E0-0571-C669-E019D6523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367A50-464A-58AC-5100-6B07E1F89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CA20B-1721-431E-A825-15D3524EE37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660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127F17-64E3-C29A-B7F0-FCBFB52C1D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0000B9-7CCD-5D75-79F3-6F37967A7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53E161-FE3D-8D32-4C10-AF4845D7C6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2BF60-2D03-4C61-B4A9-C9E821D021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048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90725" y="23136225"/>
            <a:ext cx="214233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990725" y="15260639"/>
            <a:ext cx="214233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5" indent="0">
              <a:buNone/>
              <a:defRPr sz="1600"/>
            </a:lvl3pPr>
            <a:lvl4pPr marL="1371533" indent="0">
              <a:buNone/>
              <a:defRPr sz="1400"/>
            </a:lvl4pPr>
            <a:lvl5pPr marL="1828710" indent="0">
              <a:buNone/>
              <a:defRPr sz="1400"/>
            </a:lvl5pPr>
            <a:lvl6pPr marL="2285888" indent="0">
              <a:buNone/>
              <a:defRPr sz="1400"/>
            </a:lvl6pPr>
            <a:lvl7pPr marL="2743066" indent="0">
              <a:buNone/>
              <a:defRPr sz="1400"/>
            </a:lvl7pPr>
            <a:lvl8pPr marL="3200244" indent="0">
              <a:buNone/>
              <a:defRPr sz="1400"/>
            </a:lvl8pPr>
            <a:lvl9pPr marL="3657421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B9A02A-33A1-1CD6-2DCE-4325540A49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B998BC-5445-B808-796A-50B24F3F2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6ACC6A-B03C-8417-11F0-3CFC776030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BC65-527F-4538-8154-FD154574EE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408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889126" y="10401300"/>
            <a:ext cx="10636250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677775" y="10401300"/>
            <a:ext cx="10636250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F8DB88-EA05-5172-2B87-4CE23A0445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2A6C84-7700-78FF-CC13-0164CF75F1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208899-514A-BDDE-82A3-6A52E2E77D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A8D3A-D62F-4609-85F2-56A8607DEA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63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476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60476" y="8059738"/>
            <a:ext cx="111347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3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6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60476" y="11418888"/>
            <a:ext cx="111347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3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6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1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2803188" y="11418888"/>
            <a:ext cx="11139487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43C340-B087-4ABA-CCF4-6FF498C94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F56BE5-4A9F-9213-9139-B08C4CA3F5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1D044D-8A2F-95BF-80BD-55FF6A6D0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5604-D50A-4E21-A949-FF66B5D9CB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008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C4CEFA-2F61-6E31-6C2F-EC8FB8436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BD7F3EE-681F-1B69-93C3-52CAE750D7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6414BC-C417-BEA4-77B5-20449D0C4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90E0-EAF4-4ED4-BF60-2619E362B8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754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B5CF5-0545-A595-07EA-A39E82D12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A78AEE-08DB-94B0-3BC0-EC5921EDD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C513DF-51D1-93E4-6E56-5EDD41EB82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F39B0-EC42-402D-B414-D88C995D24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249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60476" y="1433514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853613" y="1433514"/>
            <a:ext cx="1408906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60476" y="7534276"/>
            <a:ext cx="8291513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3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6" indent="0">
              <a:buNone/>
              <a:defRPr sz="900"/>
            </a:lvl7pPr>
            <a:lvl8pPr marL="3200244" indent="0">
              <a:buNone/>
              <a:defRPr sz="900"/>
            </a:lvl8pPr>
            <a:lvl9pPr marL="365742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AC891-4501-CB65-E66F-7374C4E696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38E28-407E-1D31-72AC-961AE49E7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0043E6-8958-176D-96D4-0F58733FCC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862E1-52FE-43DC-A086-8CF2870005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810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40300" y="25203150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940300" y="3217863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3" indent="0">
              <a:buNone/>
              <a:defRPr sz="2000"/>
            </a:lvl4pPr>
            <a:lvl5pPr marL="1828710" indent="0">
              <a:buNone/>
              <a:defRPr sz="2000"/>
            </a:lvl5pPr>
            <a:lvl6pPr marL="2285888" indent="0">
              <a:buNone/>
              <a:defRPr sz="2000"/>
            </a:lvl6pPr>
            <a:lvl7pPr marL="2743066" indent="0">
              <a:buNone/>
              <a:defRPr sz="2000"/>
            </a:lvl7pPr>
            <a:lvl8pPr marL="3200244" indent="0">
              <a:buNone/>
              <a:defRPr sz="2000"/>
            </a:lvl8pPr>
            <a:lvl9pPr marL="3657421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40300" y="28178126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3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6" indent="0">
              <a:buNone/>
              <a:defRPr sz="900"/>
            </a:lvl7pPr>
            <a:lvl8pPr marL="3200244" indent="0">
              <a:buNone/>
              <a:defRPr sz="900"/>
            </a:lvl8pPr>
            <a:lvl9pPr marL="3657421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3CB663-C1C9-86DE-6FDE-9FE3945585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2890E-870D-976D-92E0-6298CB350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338140-5401-8F53-5C4C-EFAF5FAD1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896A7-E2CE-40BF-B76D-A7021E5872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520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A37A78-B230-2252-BDFC-BD7882BEC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89125" y="3200400"/>
            <a:ext cx="214249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7135" tIns="188567" rIns="377135" bIns="18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유형을 편집하려면 누르십시오</a:t>
            </a:r>
            <a:r>
              <a:rPr lang="en-US" altLang="ko-KR"/>
              <a:t>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2C9C14-1503-B6B1-3372-0736DC33E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25" y="10401300"/>
            <a:ext cx="21424900" cy="216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유형을 편집하려면 누르십시오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세째 수준</a:t>
            </a:r>
          </a:p>
          <a:p>
            <a:pPr lvl="3"/>
            <a:r>
              <a:rPr lang="ko-KR" altLang="en-US"/>
              <a:t>네째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FB3289-0CB5-4D3D-B8A6-2A59287D92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89125" y="32804100"/>
            <a:ext cx="5251450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spcBef>
                <a:spcPct val="0"/>
              </a:spcBef>
              <a:defRPr sz="59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868DF3-0995-8405-5B47-77A36820CD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2188" y="32804100"/>
            <a:ext cx="7978775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spcBef>
                <a:spcPct val="0"/>
              </a:spcBef>
              <a:defRPr sz="5900">
                <a:effectLst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13D419-C447-0A2C-F075-44A0AA05E3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32804100"/>
            <a:ext cx="5251450" cy="2400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77135" tIns="188567" rIns="377135" bIns="18856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5900" smtClean="0"/>
            </a:lvl1pPr>
          </a:lstStyle>
          <a:p>
            <a:pPr>
              <a:defRPr/>
            </a:pPr>
            <a:fld id="{FC996A41-A9AC-4CE6-BFD8-06E22E9056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defTabSz="3770313" rtl="0" eaLnBrk="0" fontAlgn="base" latinLnBrk="1" hangingPunct="0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457178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914355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371533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1828710" algn="ctr" defTabSz="3771716" rtl="0" fontAlgn="base" latinLnBrk="1">
        <a:spcBef>
          <a:spcPct val="0"/>
        </a:spcBef>
        <a:spcAft>
          <a:spcPct val="0"/>
        </a:spcAft>
        <a:defRPr kumimoji="1" sz="181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1411288" indent="-1411288" algn="l" defTabSz="377031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3100">
          <a:solidFill>
            <a:schemeClr val="tx1"/>
          </a:solidFill>
          <a:latin typeface="+mn-lt"/>
          <a:ea typeface="+mn-ea"/>
          <a:cs typeface="+mn-cs"/>
        </a:defRPr>
      </a:lvl1pPr>
      <a:lvl2pPr marL="3063875" indent="-1179513" algn="l" defTabSz="377031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1600">
          <a:solidFill>
            <a:schemeClr val="tx1"/>
          </a:solidFill>
          <a:latin typeface="+mn-lt"/>
          <a:ea typeface="+mn-ea"/>
        </a:defRPr>
      </a:lvl2pPr>
      <a:lvl3pPr marL="4713288" indent="-941388" algn="l" defTabSz="3770313" rtl="0" eaLnBrk="0" fontAlgn="base" latinLnBrk="1" hangingPunct="0">
        <a:spcBef>
          <a:spcPct val="20000"/>
        </a:spcBef>
        <a:spcAft>
          <a:spcPct val="0"/>
        </a:spcAft>
        <a:buChar char="•"/>
        <a:defRPr kumimoji="1" sz="9900">
          <a:solidFill>
            <a:schemeClr val="tx1"/>
          </a:solidFill>
          <a:latin typeface="+mn-lt"/>
          <a:ea typeface="+mn-ea"/>
        </a:defRPr>
      </a:lvl3pPr>
      <a:lvl4pPr marL="6597650" indent="-941388" algn="l" defTabSz="3770313" rtl="0" eaLnBrk="0" fontAlgn="base" latinLnBrk="1" hangingPunct="0">
        <a:spcBef>
          <a:spcPct val="20000"/>
        </a:spcBef>
        <a:spcAft>
          <a:spcPct val="0"/>
        </a:spcAft>
        <a:buChar char="–"/>
        <a:defRPr kumimoji="1" sz="8300">
          <a:solidFill>
            <a:schemeClr val="tx1"/>
          </a:solidFill>
          <a:latin typeface="+mn-lt"/>
          <a:ea typeface="+mn-ea"/>
        </a:defRPr>
      </a:lvl4pPr>
      <a:lvl5pPr marL="8482013" indent="-938213" algn="l" defTabSz="3770313" rtl="0" eaLnBrk="0" fontAlgn="base" latinLnBrk="1" hangingPunct="0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5pPr>
      <a:lvl6pPr marL="8941950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6pPr>
      <a:lvl7pPr marL="9399128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7pPr>
      <a:lvl8pPr marL="9856305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8pPr>
      <a:lvl9pPr marL="10313483" indent="-939754" algn="l" defTabSz="3771716" rtl="0" fontAlgn="base" latinLnBrk="1">
        <a:spcBef>
          <a:spcPct val="20000"/>
        </a:spcBef>
        <a:spcAft>
          <a:spcPct val="0"/>
        </a:spcAft>
        <a:buChar char="»"/>
        <a:defRPr kumimoji="1" sz="8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3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0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8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6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4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1" algn="l" defTabSz="9143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124">
            <a:extLst>
              <a:ext uri="{FF2B5EF4-FFF2-40B4-BE49-F238E27FC236}">
                <a16:creationId xmlns:a16="http://schemas.microsoft.com/office/drawing/2014/main" id="{E135A2F3-2C3E-7F5D-F9CD-DF4D0A26B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5203150" cy="32131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ko-K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C06E440A-CE2A-15D1-8568-87F03AC12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221163"/>
            <a:ext cx="23747412" cy="474662"/>
          </a:xfrm>
          <a:prstGeom prst="rect">
            <a:avLst/>
          </a:prstGeom>
          <a:noFill/>
          <a:ln>
            <a:noFill/>
          </a:ln>
          <a:effectLst/>
        </p:spPr>
        <p:txBody>
          <a:bodyPr lIns="72000" tIns="36000" rIns="72000" bIns="36000">
            <a:spAutoFit/>
          </a:bodyPr>
          <a:lstStyle/>
          <a:p>
            <a:pPr marL="675891" lvl="1" indent="-397438" algn="ctr" defTabSz="556904" eaLnBrk="1" latinLnBrk="1" hangingPunct="1">
              <a:buFontTx/>
              <a:buAutoNum type="arabicPeriod"/>
              <a:defRPr/>
            </a:pPr>
            <a:r>
              <a:rPr lang="ko-KR" altLang="en-US" sz="2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50" charset="0"/>
                <a:ea typeface="ＭＳ Ｐゴシック" charset="-128"/>
              </a:rPr>
              <a:t>소속</a:t>
            </a:r>
            <a:endParaRPr lang="en-US" altLang="ko-KR" sz="2600" b="1" i="1" dirty="0">
              <a:effectLst>
                <a:outerShdw blurRad="38100" dist="38100" dir="2700000" algn="tl">
                  <a:srgbClr val="C0C0C0"/>
                </a:outerShdw>
              </a:effectLst>
              <a:latin typeface="Helvetica" pitchFamily="50" charset="0"/>
              <a:ea typeface="ＭＳ Ｐゴシック" charset="-128"/>
            </a:endParaRPr>
          </a:p>
        </p:txBody>
      </p:sp>
      <p:sp>
        <p:nvSpPr>
          <p:cNvPr id="2433" name="Rectangle 385">
            <a:extLst>
              <a:ext uri="{FF2B5EF4-FFF2-40B4-BE49-F238E27FC236}">
                <a16:creationId xmlns:a16="http://schemas.microsoft.com/office/drawing/2014/main" id="{CF8F29B2-9B97-C077-7E38-087041866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6650" y="6148388"/>
            <a:ext cx="7885113" cy="5761037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32" name="Rectangle 4792">
            <a:extLst>
              <a:ext uri="{FF2B5EF4-FFF2-40B4-BE49-F238E27FC236}">
                <a16:creationId xmlns:a16="http://schemas.microsoft.com/office/drawing/2014/main" id="{18B77D54-7B01-1AFC-EABD-D9C8C02E1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34" name="Rectangle 4794">
            <a:extLst>
              <a:ext uri="{FF2B5EF4-FFF2-40B4-BE49-F238E27FC236}">
                <a16:creationId xmlns:a16="http://schemas.microsoft.com/office/drawing/2014/main" id="{F3850C5C-7E7F-A78E-B64A-48CEC9DE6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96" name="Rectangle 4956">
            <a:extLst>
              <a:ext uri="{FF2B5EF4-FFF2-40B4-BE49-F238E27FC236}">
                <a16:creationId xmlns:a16="http://schemas.microsoft.com/office/drawing/2014/main" id="{F97953F1-FFB1-42E2-7C68-B3A24B6AD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892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624" name="Rectangle 5168">
            <a:extLst>
              <a:ext uri="{FF2B5EF4-FFF2-40B4-BE49-F238E27FC236}">
                <a16:creationId xmlns:a16="http://schemas.microsoft.com/office/drawing/2014/main" id="{AA4F095A-5FE3-08F9-4427-38D4602F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82575"/>
            <a:ext cx="185738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996" name="Rectangle 5540">
            <a:extLst>
              <a:ext uri="{FF2B5EF4-FFF2-40B4-BE49-F238E27FC236}">
                <a16:creationId xmlns:a16="http://schemas.microsoft.com/office/drawing/2014/main" id="{57E3F2B5-B9A0-450A-E7C7-5612F3709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184" name="Rectangle 5728">
            <a:extLst>
              <a:ext uri="{FF2B5EF4-FFF2-40B4-BE49-F238E27FC236}">
                <a16:creationId xmlns:a16="http://schemas.microsoft.com/office/drawing/2014/main" id="{830477F2-2786-14FE-0996-4211F8B41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412" name="Rectangle 5956">
            <a:extLst>
              <a:ext uri="{FF2B5EF4-FFF2-40B4-BE49-F238E27FC236}">
                <a16:creationId xmlns:a16="http://schemas.microsoft.com/office/drawing/2014/main" id="{D75E0DD2-D9DE-5E4C-03C2-BBB332550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8" y="6148388"/>
            <a:ext cx="8066087" cy="11593512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8" name="Rectangle 6049">
            <a:extLst>
              <a:ext uri="{FF2B5EF4-FFF2-40B4-BE49-F238E27FC236}">
                <a16:creationId xmlns:a16="http://schemas.microsoft.com/office/drawing/2014/main" id="{4464602C-DF73-4933-FBF2-F6290718C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829088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0" cmpd="dbl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6" tIns="45718" rIns="91436" bIns="45718" anchor="ctr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ko-KR" sz="2400"/>
          </a:p>
        </p:txBody>
      </p:sp>
      <p:sp>
        <p:nvSpPr>
          <p:cNvPr id="25516" name="Rectangle 6060">
            <a:extLst>
              <a:ext uri="{FF2B5EF4-FFF2-40B4-BE49-F238E27FC236}">
                <a16:creationId xmlns:a16="http://schemas.microsoft.com/office/drawing/2014/main" id="{341845C8-0BF2-E42A-BA21-D10A96699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04913"/>
            <a:ext cx="25203150" cy="56515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6" tIns="45718" rIns="91436" bIns="45718" anchor="ctr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26" name="AutoShape 6070" descr="PIC9D">
            <a:extLst>
              <a:ext uri="{FF2B5EF4-FFF2-40B4-BE49-F238E27FC236}">
                <a16:creationId xmlns:a16="http://schemas.microsoft.com/office/drawing/2014/main" id="{E3FA0FAC-BB73-04E2-7298-0BC4146F45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669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28" name="AutoShape 6072" descr="PIC9E">
            <a:extLst>
              <a:ext uri="{FF2B5EF4-FFF2-40B4-BE49-F238E27FC236}">
                <a16:creationId xmlns:a16="http://schemas.microsoft.com/office/drawing/2014/main" id="{EDE03742-48B3-F670-8D89-EB97173551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480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30" name="AutoShape 6074" descr="PIC9F">
            <a:extLst>
              <a:ext uri="{FF2B5EF4-FFF2-40B4-BE49-F238E27FC236}">
                <a16:creationId xmlns:a16="http://schemas.microsoft.com/office/drawing/2014/main" id="{07F029A2-2F13-9716-C005-E3C4ECBB93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9138" y="23334663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35" name="AutoShape 6079" descr="PICA1">
            <a:extLst>
              <a:ext uri="{FF2B5EF4-FFF2-40B4-BE49-F238E27FC236}">
                <a16:creationId xmlns:a16="http://schemas.microsoft.com/office/drawing/2014/main" id="{DAECB402-A6A4-1C02-31C1-1B316EA2CF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48038" y="23991888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4" name="AutoShape 6088" descr="PICA4">
            <a:extLst>
              <a:ext uri="{FF2B5EF4-FFF2-40B4-BE49-F238E27FC236}">
                <a16:creationId xmlns:a16="http://schemas.microsoft.com/office/drawing/2014/main" id="{8C11D2F7-1E69-833E-3A6A-39226F120A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9138" y="24647525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7" name="AutoShape 6091" descr="PICA5">
            <a:extLst>
              <a:ext uri="{FF2B5EF4-FFF2-40B4-BE49-F238E27FC236}">
                <a16:creationId xmlns:a16="http://schemas.microsoft.com/office/drawing/2014/main" id="{6CB0811F-1F27-640C-349F-11BD2A5D73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669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49" name="AutoShape 6093" descr="PICA6">
            <a:extLst>
              <a:ext uri="{FF2B5EF4-FFF2-40B4-BE49-F238E27FC236}">
                <a16:creationId xmlns:a16="http://schemas.microsoft.com/office/drawing/2014/main" id="{091C8012-62BB-E435-4356-16F01D492B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480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551" name="AutoShape 6095" descr="PICA7">
            <a:extLst>
              <a:ext uri="{FF2B5EF4-FFF2-40B4-BE49-F238E27FC236}">
                <a16:creationId xmlns:a16="http://schemas.microsoft.com/office/drawing/2014/main" id="{90C9FF44-0D0D-99CB-4295-13268EDCDD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9138" y="25304750"/>
            <a:ext cx="619125" cy="619125"/>
          </a:xfrm>
          <a:prstGeom prst="rect">
            <a:avLst/>
          </a:prstGeom>
          <a:noFill/>
        </p:spPr>
        <p:txBody>
          <a:bodyPr lIns="91436" tIns="45718" rIns="91436" bIns="45718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930" name="Rectangle 6282">
            <a:extLst>
              <a:ext uri="{FF2B5EF4-FFF2-40B4-BE49-F238E27FC236}">
                <a16:creationId xmlns:a16="http://schemas.microsoft.com/office/drawing/2014/main" id="{1CDBF9D5-68E5-DED4-CBC5-86FBFBCE2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0" y="32016700"/>
            <a:ext cx="7793038" cy="28638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19" name="Text Box 6283">
            <a:extLst>
              <a:ext uri="{FF2B5EF4-FFF2-40B4-BE49-F238E27FC236}">
                <a16:creationId xmlns:a16="http://schemas.microsoft.com/office/drawing/2014/main" id="{591EFE96-0779-F4B5-B4EF-32D2F5A7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5625" y="33575625"/>
            <a:ext cx="7626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marL="198438" indent="-198438"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404040"/>
              </a:buClr>
            </a:pPr>
            <a:r>
              <a:rPr lang="en-US" altLang="ko-KR" sz="2400" dirty="0"/>
              <a:t> </a:t>
            </a:r>
          </a:p>
        </p:txBody>
      </p:sp>
      <p:sp>
        <p:nvSpPr>
          <p:cNvPr id="4120" name="Text Box 6300">
            <a:extLst>
              <a:ext uri="{FF2B5EF4-FFF2-40B4-BE49-F238E27FC236}">
                <a16:creationId xmlns:a16="http://schemas.microsoft.com/office/drawing/2014/main" id="{0B71B100-17A4-6A14-DE04-25F85F0DA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0025" y="19570700"/>
            <a:ext cx="7416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Table 2. </a:t>
            </a:r>
          </a:p>
        </p:txBody>
      </p:sp>
      <p:sp>
        <p:nvSpPr>
          <p:cNvPr id="2082" name="Text Box 5952">
            <a:extLst>
              <a:ext uri="{FF2B5EF4-FFF2-40B4-BE49-F238E27FC236}">
                <a16:creationId xmlns:a16="http://schemas.microsoft.com/office/drawing/2014/main" id="{00DF1496-2E33-0F8D-47B0-D14D29B05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25" y="8847138"/>
            <a:ext cx="7312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4. Statistical analysis</a:t>
            </a:r>
          </a:p>
        </p:txBody>
      </p:sp>
      <p:sp>
        <p:nvSpPr>
          <p:cNvPr id="4122" name="Text Box 6300">
            <a:extLst>
              <a:ext uri="{FF2B5EF4-FFF2-40B4-BE49-F238E27FC236}">
                <a16:creationId xmlns:a16="http://schemas.microsoft.com/office/drawing/2014/main" id="{334E53F1-212F-6ED1-67A7-BDD59F74C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0025" y="25701625"/>
            <a:ext cx="74168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 dirty="0">
                <a:solidFill>
                  <a:schemeClr val="tx2"/>
                </a:solidFill>
              </a:rPr>
              <a:t>Figure 1.</a:t>
            </a:r>
          </a:p>
        </p:txBody>
      </p:sp>
      <p:sp>
        <p:nvSpPr>
          <p:cNvPr id="4123" name="Text Box 6300">
            <a:extLst>
              <a:ext uri="{FF2B5EF4-FFF2-40B4-BE49-F238E27FC236}">
                <a16:creationId xmlns:a16="http://schemas.microsoft.com/office/drawing/2014/main" id="{CB4B97D3-5269-6398-DAA3-235B28A1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2288" y="6630988"/>
            <a:ext cx="7415212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Figure 2.</a:t>
            </a:r>
          </a:p>
        </p:txBody>
      </p:sp>
      <p:sp>
        <p:nvSpPr>
          <p:cNvPr id="93" name="Rectangle 5956">
            <a:extLst>
              <a:ext uri="{FF2B5EF4-FFF2-40B4-BE49-F238E27FC236}">
                <a16:creationId xmlns:a16="http://schemas.microsoft.com/office/drawing/2014/main" id="{2376BA8F-28E5-0D5E-EA65-1F8C7E942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17957800"/>
            <a:ext cx="8064500" cy="169227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90" name="Text Box 5952">
            <a:extLst>
              <a:ext uri="{FF2B5EF4-FFF2-40B4-BE49-F238E27FC236}">
                <a16:creationId xmlns:a16="http://schemas.microsoft.com/office/drawing/2014/main" id="{5CE361AA-0968-CC66-2914-52D61C8D6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" y="25531763"/>
            <a:ext cx="7312025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1. Subjects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2. Methods</a:t>
            </a:r>
          </a:p>
          <a:p>
            <a:pPr marL="198719" indent="-198719" defTabSz="720690" eaLnBrk="1" latinLnBrk="1" hangingPunct="1">
              <a:spcBef>
                <a:spcPct val="50000"/>
              </a:spcBef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  <a:defRPr/>
            </a:pPr>
            <a:endParaRPr lang="en-US" altLang="ko-KR" sz="2400" dirty="0">
              <a:latin typeface="+mj-lt"/>
            </a:endParaRPr>
          </a:p>
          <a:p>
            <a:pPr marL="198719" indent="-198719"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3 Data acquisition and analysis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</p:txBody>
      </p:sp>
      <p:sp>
        <p:nvSpPr>
          <p:cNvPr id="98" name="Rectangle 385">
            <a:extLst>
              <a:ext uri="{FF2B5EF4-FFF2-40B4-BE49-F238E27FC236}">
                <a16:creationId xmlns:a16="http://schemas.microsoft.com/office/drawing/2014/main" id="{06C3AF05-92AA-1A64-7914-739DE933D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5225" y="12052300"/>
            <a:ext cx="7885113" cy="22828250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Rectangle 5360">
            <a:extLst>
              <a:ext uri="{FF2B5EF4-FFF2-40B4-BE49-F238E27FC236}">
                <a16:creationId xmlns:a16="http://schemas.microsoft.com/office/drawing/2014/main" id="{97828FE7-D155-95F1-B9A2-EFAC5BC14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813" y="6148388"/>
            <a:ext cx="7796212" cy="13293725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28" name="Straight Connector 204">
            <a:extLst>
              <a:ext uri="{FF2B5EF4-FFF2-40B4-BE49-F238E27FC236}">
                <a16:creationId xmlns:a16="http://schemas.microsoft.com/office/drawing/2014/main" id="{4A243432-ADFA-5E62-8801-37DC70902B6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0" y="5927725"/>
            <a:ext cx="25203150" cy="28575"/>
          </a:xfrm>
          <a:prstGeom prst="line">
            <a:avLst/>
          </a:prstGeom>
          <a:noFill/>
          <a:ln w="38100" algn="ctr">
            <a:solidFill>
              <a:srgbClr val="6163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Rectangle 130">
            <a:extLst>
              <a:ext uri="{FF2B5EF4-FFF2-40B4-BE49-F238E27FC236}">
                <a16:creationId xmlns:a16="http://schemas.microsoft.com/office/drawing/2014/main" id="{F0ED6CDB-AFC3-8AA6-ED0E-4BBC40C6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6321425"/>
            <a:ext cx="7313612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INTRODUCTION</a:t>
            </a:r>
          </a:p>
        </p:txBody>
      </p:sp>
      <p:sp>
        <p:nvSpPr>
          <p:cNvPr id="61" name="Rectangle 130">
            <a:extLst>
              <a:ext uri="{FF2B5EF4-FFF2-40B4-BE49-F238E27FC236}">
                <a16:creationId xmlns:a16="http://schemas.microsoft.com/office/drawing/2014/main" id="{321F907B-8E6C-8FED-2DB2-9FE9EFF5E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163" y="18316575"/>
            <a:ext cx="7313612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SUBJECTS AND METHODS</a:t>
            </a:r>
          </a:p>
        </p:txBody>
      </p:sp>
      <p:sp>
        <p:nvSpPr>
          <p:cNvPr id="62" name="Rectangle 130">
            <a:extLst>
              <a:ext uri="{FF2B5EF4-FFF2-40B4-BE49-F238E27FC236}">
                <a16:creationId xmlns:a16="http://schemas.microsoft.com/office/drawing/2014/main" id="{F619615A-5DD3-1897-B39C-66B0F0791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2563" y="12352338"/>
            <a:ext cx="7315200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RESULT</a:t>
            </a:r>
          </a:p>
        </p:txBody>
      </p:sp>
      <p:sp>
        <p:nvSpPr>
          <p:cNvPr id="63" name="Rectangle 130">
            <a:extLst>
              <a:ext uri="{FF2B5EF4-FFF2-40B4-BE49-F238E27FC236}">
                <a16:creationId xmlns:a16="http://schemas.microsoft.com/office/drawing/2014/main" id="{88CAD777-239D-97E0-3A7F-8ED43C0D5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20051713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CONCLUSION</a:t>
            </a:r>
          </a:p>
        </p:txBody>
      </p:sp>
      <p:sp>
        <p:nvSpPr>
          <p:cNvPr id="65" name="Rectangle 130">
            <a:extLst>
              <a:ext uri="{FF2B5EF4-FFF2-40B4-BE49-F238E27FC236}">
                <a16:creationId xmlns:a16="http://schemas.microsoft.com/office/drawing/2014/main" id="{6F3070BD-11A8-32E9-892F-BA8A8D35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23928388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REFERENCES</a:t>
            </a:r>
          </a:p>
        </p:txBody>
      </p:sp>
      <p:sp>
        <p:nvSpPr>
          <p:cNvPr id="66" name="Rectangle 130">
            <a:extLst>
              <a:ext uri="{FF2B5EF4-FFF2-40B4-BE49-F238E27FC236}">
                <a16:creationId xmlns:a16="http://schemas.microsoft.com/office/drawing/2014/main" id="{9B0C4DF6-C284-307B-4BDD-03A933A37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32237363"/>
            <a:ext cx="7313613" cy="762000"/>
          </a:xfrm>
          <a:prstGeom prst="rect">
            <a:avLst/>
          </a:prstGeom>
          <a:solidFill>
            <a:srgbClr val="616365"/>
          </a:solidFill>
          <a:ln w="9525">
            <a:noFill/>
            <a:miter lim="800000"/>
            <a:headEnd/>
            <a:tailEnd/>
          </a:ln>
        </p:spPr>
        <p:txBody>
          <a:bodyPr wrap="none" lIns="144368" tIns="72183" rIns="144368" bIns="72183" anchor="ctr"/>
          <a:lstStyle/>
          <a:p>
            <a:pPr algn="ctr" defTabSz="4701945" eaLnBrk="1" latinLnBrk="1" hangingPunct="1">
              <a:spcBef>
                <a:spcPct val="50000"/>
              </a:spcBef>
              <a:defRPr/>
            </a:pPr>
            <a:r>
              <a:rPr lang="en-US" altLang="ko-K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ACKNOWLEDGEMENT</a:t>
            </a:r>
          </a:p>
        </p:txBody>
      </p:sp>
      <p:sp>
        <p:nvSpPr>
          <p:cNvPr id="69" name="Text Box 5952">
            <a:extLst>
              <a:ext uri="{FF2B5EF4-FFF2-40B4-BE49-F238E27FC236}">
                <a16:creationId xmlns:a16="http://schemas.microsoft.com/office/drawing/2014/main" id="{54466830-555B-186C-42A8-9A236CB18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" y="11347450"/>
            <a:ext cx="73120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1. Back Ground</a:t>
            </a:r>
          </a:p>
          <a:p>
            <a:pPr defTabSz="720690" eaLnBrk="1" latinLnBrk="1" hangingPunct="1">
              <a:spcBef>
                <a:spcPct val="50000"/>
              </a:spcBef>
              <a:defRPr/>
            </a:pPr>
            <a:endParaRPr lang="en-US" altLang="ko-KR" sz="2400" dirty="0">
              <a:latin typeface="+mj-lt"/>
            </a:endParaRPr>
          </a:p>
          <a:p>
            <a:pPr defTabSz="720690" eaLnBrk="1" latinLnBrk="1" hangingPunct="1">
              <a:spcBef>
                <a:spcPct val="50000"/>
              </a:spcBef>
              <a:defRPr/>
            </a:pPr>
            <a:r>
              <a:rPr lang="en-US" altLang="ko-KR" sz="2400" b="1" dirty="0">
                <a:latin typeface="+mj-lt"/>
              </a:rPr>
              <a:t>2. Purpose</a:t>
            </a:r>
          </a:p>
        </p:txBody>
      </p:sp>
      <p:sp>
        <p:nvSpPr>
          <p:cNvPr id="4136" name="Text Box 6300">
            <a:extLst>
              <a:ext uri="{FF2B5EF4-FFF2-40B4-BE49-F238E27FC236}">
                <a16:creationId xmlns:a16="http://schemas.microsoft.com/office/drawing/2014/main" id="{03DB0DDD-ACA7-3C81-BBC1-139ACE5AB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0" y="13698538"/>
            <a:ext cx="74168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36000" rIns="72000" bIns="36000" anchor="ctr">
            <a:spAutoFit/>
          </a:bodyPr>
          <a:lstStyle>
            <a:lvl1pPr defTabSz="719138" latinLnBrk="1">
              <a:spcBef>
                <a:spcPct val="20000"/>
              </a:spcBef>
              <a:buChar char="•"/>
              <a:defRPr kumimoji="1" sz="131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  <a:lvl2pPr marL="742950" indent="-285750" defTabSz="719138" latinLnBrk="1">
              <a:spcBef>
                <a:spcPct val="20000"/>
              </a:spcBef>
              <a:buChar char="–"/>
              <a:defRPr kumimoji="1" sz="116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2pPr>
            <a:lvl3pPr marL="1143000" indent="-228600" defTabSz="719138" latinLnBrk="1">
              <a:spcBef>
                <a:spcPct val="20000"/>
              </a:spcBef>
              <a:buChar char="•"/>
              <a:defRPr kumimoji="1" sz="99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3pPr>
            <a:lvl4pPr marL="1600200" indent="-228600" defTabSz="719138" latinLnBrk="1">
              <a:spcBef>
                <a:spcPct val="20000"/>
              </a:spcBef>
              <a:buChar char="–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4pPr>
            <a:lvl5pPr marL="2057400" indent="-228600" defTabSz="719138" latinLnBrk="1">
              <a:spcBef>
                <a:spcPct val="20000"/>
              </a:spcBef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5pPr>
            <a:lvl6pPr marL="25146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6pPr>
            <a:lvl7pPr marL="29718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7pPr>
            <a:lvl8pPr marL="34290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8pPr>
            <a:lvl9pPr marL="3886200" indent="-228600" defTabSz="7191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3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>
                <a:solidFill>
                  <a:schemeClr val="tx2"/>
                </a:solidFill>
              </a:rPr>
              <a:t>Table 1. </a:t>
            </a:r>
          </a:p>
        </p:txBody>
      </p:sp>
      <p:sp>
        <p:nvSpPr>
          <p:cNvPr id="79" name="Rectangle 5360">
            <a:extLst>
              <a:ext uri="{FF2B5EF4-FFF2-40B4-BE49-F238E27FC236}">
                <a16:creationId xmlns:a16="http://schemas.microsoft.com/office/drawing/2014/main" id="{C98F5E76-45AE-A07F-1596-422D42F8D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3700" y="19831050"/>
            <a:ext cx="7796213" cy="3598863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Rectangle 5360">
            <a:extLst>
              <a:ext uri="{FF2B5EF4-FFF2-40B4-BE49-F238E27FC236}">
                <a16:creationId xmlns:a16="http://schemas.microsoft.com/office/drawing/2014/main" id="{4FBAD388-C5D7-CBE9-7066-E006D79A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813" y="23650575"/>
            <a:ext cx="7796212" cy="8143875"/>
          </a:xfrm>
          <a:prstGeom prst="rect">
            <a:avLst/>
          </a:prstGeom>
          <a:noFill/>
          <a:ln w="1270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8" rIns="91436" bIns="45718" anchor="ctr"/>
          <a:lstStyle/>
          <a:p>
            <a:pPr eaLnBrk="1" latinLnBrk="1" hangingPunct="1">
              <a:spcBef>
                <a:spcPct val="50000"/>
              </a:spcBef>
              <a:defRPr/>
            </a:pPr>
            <a:endParaRPr lang="ko-KR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CDE6660-8A0D-FF7E-CF48-F484BF43404E}"/>
              </a:ext>
            </a:extLst>
          </p:cNvPr>
          <p:cNvSpPr txBox="1"/>
          <p:nvPr/>
        </p:nvSpPr>
        <p:spPr>
          <a:xfrm>
            <a:off x="1063625" y="388938"/>
            <a:ext cx="23523575" cy="1117600"/>
          </a:xfrm>
          <a:prstGeom prst="rect">
            <a:avLst/>
          </a:prstGeom>
          <a:noFill/>
        </p:spPr>
        <p:txBody>
          <a:bodyPr lIns="70656" tIns="35328" rIns="70656" bIns="35328">
            <a:spAutoFit/>
          </a:bodyPr>
          <a:lstStyle/>
          <a:p>
            <a:pPr algn="ctr" eaLnBrk="1" latinLnBrk="1" hangingPunct="1">
              <a:spcBef>
                <a:spcPct val="50000"/>
              </a:spcBef>
              <a:defRPr/>
            </a:pPr>
            <a:r>
              <a:rPr lang="ko-KR" altLang="en-US" sz="6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50" charset="0"/>
                <a:ea typeface="ＭＳ Ｐゴシック" charset="-128"/>
              </a:rPr>
              <a:t>제목</a:t>
            </a:r>
          </a:p>
        </p:txBody>
      </p:sp>
      <p:sp>
        <p:nvSpPr>
          <p:cNvPr id="3" name="모서리가 둥근 직사각형 2">
            <a:extLst>
              <a:ext uri="{FF2B5EF4-FFF2-40B4-BE49-F238E27FC236}">
                <a16:creationId xmlns:a16="http://schemas.microsoft.com/office/drawing/2014/main" id="{0946765E-A2E7-CD38-7E9D-DCDBE6DEAB6B}"/>
              </a:ext>
            </a:extLst>
          </p:cNvPr>
          <p:cNvSpPr/>
          <p:nvPr/>
        </p:nvSpPr>
        <p:spPr bwMode="auto">
          <a:xfrm>
            <a:off x="719138" y="3433763"/>
            <a:ext cx="23815675" cy="7874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0656" tIns="35328" rIns="70656" bIns="35328" anchor="ctr"/>
          <a:lstStyle/>
          <a:p>
            <a:pPr defTabSz="556904" eaLnBrk="1" latinLnBrk="1" hangingPunct="1">
              <a:spcBef>
                <a:spcPct val="50000"/>
              </a:spcBef>
              <a:defRPr/>
            </a:pPr>
            <a:endParaRPr lang="ko-KR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D91FA97-BEC1-CB20-DC68-49D0D0AD78C4}"/>
              </a:ext>
            </a:extLst>
          </p:cNvPr>
          <p:cNvSpPr/>
          <p:nvPr/>
        </p:nvSpPr>
        <p:spPr>
          <a:xfrm>
            <a:off x="503238" y="3540125"/>
            <a:ext cx="23495000" cy="563563"/>
          </a:xfrm>
          <a:prstGeom prst="rect">
            <a:avLst/>
          </a:prstGeom>
        </p:spPr>
        <p:txBody>
          <a:bodyPr lIns="70656" tIns="35328" rIns="70656" bIns="35328">
            <a:spAutoFit/>
          </a:bodyPr>
          <a:lstStyle/>
          <a:p>
            <a:pPr marL="456318" lvl="1" indent="0" algn="ctr" eaLnBrk="1" latinLnBrk="1" hangingPunct="1">
              <a:spcBef>
                <a:spcPct val="50000"/>
              </a:spcBef>
              <a:defRPr/>
            </a:pPr>
            <a:r>
              <a:rPr lang="ko-KR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charset="-128"/>
              </a:rPr>
              <a:t>저자</a:t>
            </a:r>
            <a:endParaRPr lang="en-US" altLang="ko-KR" sz="3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ＭＳ Ｐゴシック" charset="-128"/>
            </a:endParaRPr>
          </a:p>
        </p:txBody>
      </p:sp>
      <p:pic>
        <p:nvPicPr>
          <p:cNvPr id="4142" name="Picture 319">
            <a:extLst>
              <a:ext uri="{FF2B5EF4-FFF2-40B4-BE49-F238E27FC236}">
                <a16:creationId xmlns:a16="http://schemas.microsoft.com/office/drawing/2014/main" id="{B293D730-C4CF-2413-CB81-4C1032F8A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431800"/>
            <a:ext cx="2592388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3566A243-6B8A-4F44-C247-0CC5BDCBF157}"/>
              </a:ext>
            </a:extLst>
          </p:cNvPr>
          <p:cNvSpPr txBox="1"/>
          <p:nvPr/>
        </p:nvSpPr>
        <p:spPr>
          <a:xfrm>
            <a:off x="19442334" y="35434588"/>
            <a:ext cx="5760815" cy="569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latinLnBrk="1" hangingPunct="1">
              <a:spcBef>
                <a:spcPct val="50000"/>
              </a:spcBef>
              <a:defRPr/>
            </a:pP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대한물리의학회 추계학술대회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fol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720725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fol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720725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31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17092</TotalTime>
  <Words>50</Words>
  <Application>Microsoft Office PowerPoint</Application>
  <PresentationFormat>사용자 지정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ＭＳ Ｐゴシック</vt:lpstr>
      <vt:lpstr>굴림</vt:lpstr>
      <vt:lpstr>Arial</vt:lpstr>
      <vt:lpstr>Helvetica</vt:lpstr>
      <vt:lpstr>Tahoma</vt:lpstr>
      <vt:lpstr>Times New Roman</vt:lpstr>
      <vt:lpstr>기본 디자인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의공학과</dc:creator>
  <cp:lastModifiedBy>Owner</cp:lastModifiedBy>
  <cp:revision>474</cp:revision>
  <cp:lastPrinted>2011-09-01T07:38:37Z</cp:lastPrinted>
  <dcterms:created xsi:type="dcterms:W3CDTF">1998-11-16T07:01:49Z</dcterms:created>
  <dcterms:modified xsi:type="dcterms:W3CDTF">2022-09-21T00:53:22Z</dcterms:modified>
</cp:coreProperties>
</file>